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91" r:id="rId4"/>
    <p:sldId id="292" r:id="rId5"/>
    <p:sldId id="293" r:id="rId6"/>
    <p:sldId id="294" r:id="rId7"/>
    <p:sldId id="259" r:id="rId8"/>
    <p:sldId id="266" r:id="rId9"/>
    <p:sldId id="286" r:id="rId10"/>
    <p:sldId id="287" r:id="rId11"/>
    <p:sldId id="281" r:id="rId12"/>
  </p:sldIdLst>
  <p:sldSz cx="9144000" cy="5143500" type="screen16x9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6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-504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121" y="1279287"/>
            <a:ext cx="6139502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24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4197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1120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774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60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02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861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371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8861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36557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2173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800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048000" y="331528"/>
            <a:ext cx="3276600" cy="2313078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81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966029" y="2851588"/>
            <a:ext cx="3383973" cy="323892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15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2966029" y="3289513"/>
            <a:ext cx="3383973" cy="17136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5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981375" y="3614001"/>
            <a:ext cx="3366029" cy="115285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0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E:\素材\春\7487b691a84a44a3f609339749de9c08.png7487b691a84a44a3f609339749de9c08"/>
          <p:cNvPicPr>
            <a:picLocks noChangeAspect="1"/>
          </p:cNvPicPr>
          <p:nvPr/>
        </p:nvPicPr>
        <p:blipFill>
          <a:blip r:embed="rId3"/>
          <a:srcRect l="12584" b="827"/>
          <a:stretch>
            <a:fillRect/>
          </a:stretch>
        </p:blipFill>
        <p:spPr>
          <a:xfrm>
            <a:off x="58420" y="274955"/>
            <a:ext cx="3471545" cy="487172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353947" y="1764428"/>
            <a:ext cx="4703792" cy="85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950" dirty="0" smtClean="0">
                <a:solidFill>
                  <a:srgbClr val="F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项目六 腭裂</a:t>
            </a:r>
            <a:endParaRPr lang="zh-CN" sz="4950" dirty="0">
              <a:solidFill>
                <a:srgbClr val="FF7F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6792461" y="4562102"/>
            <a:ext cx="396000" cy="396000"/>
            <a:chOff x="386297" y="354936"/>
            <a:chExt cx="1186377" cy="1186377"/>
          </a:xfrm>
          <a:solidFill>
            <a:schemeClr val="accent2"/>
          </a:solidFill>
        </p:grpSpPr>
        <p:sp>
          <p:nvSpPr>
            <p:cNvPr id="40" name="Freeform 494"/>
            <p:cNvSpPr/>
            <p:nvPr/>
          </p:nvSpPr>
          <p:spPr bwMode="auto">
            <a:xfrm>
              <a:off x="386297" y="354936"/>
              <a:ext cx="1186377" cy="1186377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7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7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7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9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3"/>
                    <a:pt x="713" y="443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95"/>
            <p:cNvSpPr>
              <a:spLocks noEditPoints="1"/>
            </p:cNvSpPr>
            <p:nvPr/>
          </p:nvSpPr>
          <p:spPr bwMode="auto">
            <a:xfrm>
              <a:off x="699114" y="632811"/>
              <a:ext cx="559078" cy="627299"/>
            </a:xfrm>
            <a:custGeom>
              <a:avLst/>
              <a:gdLst>
                <a:gd name="T0" fmla="*/ 251 w 336"/>
                <a:gd name="T1" fmla="*/ 2 h 377"/>
                <a:gd name="T2" fmla="*/ 168 w 336"/>
                <a:gd name="T3" fmla="*/ 23 h 377"/>
                <a:gd name="T4" fmla="*/ 86 w 336"/>
                <a:gd name="T5" fmla="*/ 2 h 377"/>
                <a:gd name="T6" fmla="*/ 44 w 336"/>
                <a:gd name="T7" fmla="*/ 138 h 377"/>
                <a:gd name="T8" fmla="*/ 73 w 336"/>
                <a:gd name="T9" fmla="*/ 273 h 377"/>
                <a:gd name="T10" fmla="*/ 109 w 336"/>
                <a:gd name="T11" fmla="*/ 377 h 377"/>
                <a:gd name="T12" fmla="*/ 131 w 336"/>
                <a:gd name="T13" fmla="*/ 256 h 377"/>
                <a:gd name="T14" fmla="*/ 206 w 336"/>
                <a:gd name="T15" fmla="*/ 256 h 377"/>
                <a:gd name="T16" fmla="*/ 227 w 336"/>
                <a:gd name="T17" fmla="*/ 377 h 377"/>
                <a:gd name="T18" fmla="*/ 264 w 336"/>
                <a:gd name="T19" fmla="*/ 273 h 377"/>
                <a:gd name="T20" fmla="*/ 293 w 336"/>
                <a:gd name="T21" fmla="*/ 138 h 377"/>
                <a:gd name="T22" fmla="*/ 251 w 336"/>
                <a:gd name="T23" fmla="*/ 2 h 377"/>
                <a:gd name="T24" fmla="*/ 231 w 336"/>
                <a:gd name="T25" fmla="*/ 51 h 377"/>
                <a:gd name="T26" fmla="*/ 130 w 336"/>
                <a:gd name="T27" fmla="*/ 100 h 377"/>
                <a:gd name="T28" fmla="*/ 119 w 336"/>
                <a:gd name="T29" fmla="*/ 89 h 377"/>
                <a:gd name="T30" fmla="*/ 151 w 336"/>
                <a:gd name="T31" fmla="*/ 66 h 377"/>
                <a:gd name="T32" fmla="*/ 143 w 336"/>
                <a:gd name="T33" fmla="*/ 59 h 377"/>
                <a:gd name="T34" fmla="*/ 113 w 336"/>
                <a:gd name="T35" fmla="*/ 44 h 377"/>
                <a:gd name="T36" fmla="*/ 117 w 336"/>
                <a:gd name="T37" fmla="*/ 30 h 377"/>
                <a:gd name="T38" fmla="*/ 165 w 336"/>
                <a:gd name="T39" fmla="*/ 60 h 377"/>
                <a:gd name="T40" fmla="*/ 227 w 336"/>
                <a:gd name="T41" fmla="*/ 37 h 377"/>
                <a:gd name="T42" fmla="*/ 231 w 336"/>
                <a:gd name="T43" fmla="*/ 5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6" h="377">
                  <a:moveTo>
                    <a:pt x="251" y="2"/>
                  </a:moveTo>
                  <a:cubicBezTo>
                    <a:pt x="203" y="0"/>
                    <a:pt x="208" y="22"/>
                    <a:pt x="168" y="23"/>
                  </a:cubicBezTo>
                  <a:cubicBezTo>
                    <a:pt x="129" y="22"/>
                    <a:pt x="133" y="0"/>
                    <a:pt x="86" y="2"/>
                  </a:cubicBezTo>
                  <a:cubicBezTo>
                    <a:pt x="0" y="6"/>
                    <a:pt x="34" y="111"/>
                    <a:pt x="44" y="138"/>
                  </a:cubicBezTo>
                  <a:cubicBezTo>
                    <a:pt x="74" y="217"/>
                    <a:pt x="74" y="236"/>
                    <a:pt x="73" y="273"/>
                  </a:cubicBezTo>
                  <a:cubicBezTo>
                    <a:pt x="69" y="377"/>
                    <a:pt x="85" y="377"/>
                    <a:pt x="109" y="377"/>
                  </a:cubicBezTo>
                  <a:cubicBezTo>
                    <a:pt x="127" y="377"/>
                    <a:pt x="132" y="289"/>
                    <a:pt x="131" y="256"/>
                  </a:cubicBezTo>
                  <a:cubicBezTo>
                    <a:pt x="130" y="211"/>
                    <a:pt x="203" y="204"/>
                    <a:pt x="206" y="256"/>
                  </a:cubicBezTo>
                  <a:cubicBezTo>
                    <a:pt x="207" y="288"/>
                    <a:pt x="210" y="377"/>
                    <a:pt x="227" y="377"/>
                  </a:cubicBezTo>
                  <a:cubicBezTo>
                    <a:pt x="252" y="377"/>
                    <a:pt x="267" y="377"/>
                    <a:pt x="264" y="273"/>
                  </a:cubicBezTo>
                  <a:cubicBezTo>
                    <a:pt x="263" y="236"/>
                    <a:pt x="263" y="217"/>
                    <a:pt x="293" y="138"/>
                  </a:cubicBezTo>
                  <a:cubicBezTo>
                    <a:pt x="303" y="111"/>
                    <a:pt x="336" y="6"/>
                    <a:pt x="251" y="2"/>
                  </a:cubicBezTo>
                  <a:close/>
                  <a:moveTo>
                    <a:pt x="231" y="51"/>
                  </a:moveTo>
                  <a:cubicBezTo>
                    <a:pt x="196" y="61"/>
                    <a:pt x="156" y="75"/>
                    <a:pt x="130" y="100"/>
                  </a:cubicBezTo>
                  <a:cubicBezTo>
                    <a:pt x="123" y="106"/>
                    <a:pt x="113" y="96"/>
                    <a:pt x="119" y="89"/>
                  </a:cubicBezTo>
                  <a:cubicBezTo>
                    <a:pt x="129" y="80"/>
                    <a:pt x="140" y="73"/>
                    <a:pt x="151" y="66"/>
                  </a:cubicBezTo>
                  <a:cubicBezTo>
                    <a:pt x="149" y="64"/>
                    <a:pt x="146" y="61"/>
                    <a:pt x="143" y="59"/>
                  </a:cubicBezTo>
                  <a:cubicBezTo>
                    <a:pt x="135" y="51"/>
                    <a:pt x="124" y="46"/>
                    <a:pt x="113" y="44"/>
                  </a:cubicBezTo>
                  <a:cubicBezTo>
                    <a:pt x="104" y="42"/>
                    <a:pt x="108" y="28"/>
                    <a:pt x="117" y="30"/>
                  </a:cubicBezTo>
                  <a:cubicBezTo>
                    <a:pt x="136" y="33"/>
                    <a:pt x="153" y="45"/>
                    <a:pt x="165" y="60"/>
                  </a:cubicBezTo>
                  <a:cubicBezTo>
                    <a:pt x="185" y="50"/>
                    <a:pt x="207" y="43"/>
                    <a:pt x="227" y="37"/>
                  </a:cubicBezTo>
                  <a:cubicBezTo>
                    <a:pt x="236" y="34"/>
                    <a:pt x="240" y="49"/>
                    <a:pt x="23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>
            <a:grpSpLocks noChangeAspect="1"/>
          </p:cNvGrpSpPr>
          <p:nvPr/>
        </p:nvGrpSpPr>
        <p:grpSpPr>
          <a:xfrm>
            <a:off x="6232715" y="4562102"/>
            <a:ext cx="396000" cy="396000"/>
            <a:chOff x="467544" y="339502"/>
            <a:chExt cx="1186377" cy="1188041"/>
          </a:xfrm>
          <a:solidFill>
            <a:schemeClr val="accent2"/>
          </a:solidFill>
        </p:grpSpPr>
        <p:sp>
          <p:nvSpPr>
            <p:cNvPr id="43" name="Freeform 230"/>
            <p:cNvSpPr/>
            <p:nvPr/>
          </p:nvSpPr>
          <p:spPr bwMode="auto">
            <a:xfrm>
              <a:off x="467544" y="339502"/>
              <a:ext cx="1186377" cy="1188041"/>
            </a:xfrm>
            <a:custGeom>
              <a:avLst/>
              <a:gdLst>
                <a:gd name="T0" fmla="*/ 554 w 713"/>
                <a:gd name="T1" fmla="*/ 60 h 714"/>
                <a:gd name="T2" fmla="*/ 356 w 713"/>
                <a:gd name="T3" fmla="*/ 0 h 714"/>
                <a:gd name="T4" fmla="*/ 46 w 713"/>
                <a:gd name="T5" fmla="*/ 182 h 714"/>
                <a:gd name="T6" fmla="*/ 0 w 713"/>
                <a:gd name="T7" fmla="*/ 357 h 714"/>
                <a:gd name="T8" fmla="*/ 44 w 713"/>
                <a:gd name="T9" fmla="*/ 529 h 714"/>
                <a:gd name="T10" fmla="*/ 356 w 713"/>
                <a:gd name="T11" fmla="*/ 714 h 714"/>
                <a:gd name="T12" fmla="*/ 631 w 713"/>
                <a:gd name="T13" fmla="*/ 585 h 714"/>
                <a:gd name="T14" fmla="*/ 713 w 713"/>
                <a:gd name="T15" fmla="*/ 357 h 714"/>
                <a:gd name="T16" fmla="*/ 554 w 713"/>
                <a:gd name="T17" fmla="*/ 6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4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2"/>
                  </a:cubicBezTo>
                  <a:cubicBezTo>
                    <a:pt x="16" y="234"/>
                    <a:pt x="0" y="293"/>
                    <a:pt x="0" y="357"/>
                  </a:cubicBezTo>
                  <a:cubicBezTo>
                    <a:pt x="0" y="419"/>
                    <a:pt x="16" y="478"/>
                    <a:pt x="44" y="529"/>
                  </a:cubicBezTo>
                  <a:cubicBezTo>
                    <a:pt x="104" y="639"/>
                    <a:pt x="222" y="714"/>
                    <a:pt x="356" y="714"/>
                  </a:cubicBezTo>
                  <a:cubicBezTo>
                    <a:pt x="467" y="714"/>
                    <a:pt x="565" y="663"/>
                    <a:pt x="631" y="585"/>
                  </a:cubicBezTo>
                  <a:cubicBezTo>
                    <a:pt x="682" y="523"/>
                    <a:pt x="713" y="444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19"/>
            <p:cNvSpPr>
              <a:spLocks noEditPoints="1"/>
            </p:cNvSpPr>
            <p:nvPr/>
          </p:nvSpPr>
          <p:spPr bwMode="auto">
            <a:xfrm>
              <a:off x="748746" y="449320"/>
              <a:ext cx="625635" cy="908502"/>
            </a:xfrm>
            <a:custGeom>
              <a:avLst/>
              <a:gdLst>
                <a:gd name="T0" fmla="*/ 376 w 376"/>
                <a:gd name="T1" fmla="*/ 516 h 546"/>
                <a:gd name="T2" fmla="*/ 345 w 376"/>
                <a:gd name="T3" fmla="*/ 485 h 546"/>
                <a:gd name="T4" fmla="*/ 251 w 376"/>
                <a:gd name="T5" fmla="*/ 485 h 546"/>
                <a:gd name="T6" fmla="*/ 338 w 376"/>
                <a:gd name="T7" fmla="*/ 351 h 546"/>
                <a:gd name="T8" fmla="*/ 231 w 376"/>
                <a:gd name="T9" fmla="*/ 203 h 546"/>
                <a:gd name="T10" fmla="*/ 318 w 376"/>
                <a:gd name="T11" fmla="*/ 49 h 546"/>
                <a:gd name="T12" fmla="*/ 318 w 376"/>
                <a:gd name="T13" fmla="*/ 18 h 546"/>
                <a:gd name="T14" fmla="*/ 285 w 376"/>
                <a:gd name="T15" fmla="*/ 0 h 546"/>
                <a:gd name="T16" fmla="*/ 259 w 376"/>
                <a:gd name="T17" fmla="*/ 18 h 546"/>
                <a:gd name="T18" fmla="*/ 127 w 376"/>
                <a:gd name="T19" fmla="*/ 259 h 546"/>
                <a:gd name="T20" fmla="*/ 136 w 376"/>
                <a:gd name="T21" fmla="*/ 277 h 546"/>
                <a:gd name="T22" fmla="*/ 126 w 376"/>
                <a:gd name="T23" fmla="*/ 300 h 546"/>
                <a:gd name="T24" fmla="*/ 145 w 376"/>
                <a:gd name="T25" fmla="*/ 310 h 546"/>
                <a:gd name="T26" fmla="*/ 162 w 376"/>
                <a:gd name="T27" fmla="*/ 291 h 546"/>
                <a:gd name="T28" fmla="*/ 183 w 376"/>
                <a:gd name="T29" fmla="*/ 289 h 546"/>
                <a:gd name="T30" fmla="*/ 214 w 376"/>
                <a:gd name="T31" fmla="*/ 235 h 546"/>
                <a:gd name="T32" fmla="*/ 298 w 376"/>
                <a:gd name="T33" fmla="*/ 345 h 546"/>
                <a:gd name="T34" fmla="*/ 242 w 376"/>
                <a:gd name="T35" fmla="*/ 443 h 546"/>
                <a:gd name="T36" fmla="*/ 125 w 376"/>
                <a:gd name="T37" fmla="*/ 443 h 546"/>
                <a:gd name="T38" fmla="*/ 104 w 376"/>
                <a:gd name="T39" fmla="*/ 464 h 546"/>
                <a:gd name="T40" fmla="*/ 125 w 376"/>
                <a:gd name="T41" fmla="*/ 485 h 546"/>
                <a:gd name="T42" fmla="*/ 125 w 376"/>
                <a:gd name="T43" fmla="*/ 485 h 546"/>
                <a:gd name="T44" fmla="*/ 30 w 376"/>
                <a:gd name="T45" fmla="*/ 485 h 546"/>
                <a:gd name="T46" fmla="*/ 30 w 376"/>
                <a:gd name="T47" fmla="*/ 485 h 546"/>
                <a:gd name="T48" fmla="*/ 30 w 376"/>
                <a:gd name="T49" fmla="*/ 485 h 546"/>
                <a:gd name="T50" fmla="*/ 0 w 376"/>
                <a:gd name="T51" fmla="*/ 516 h 546"/>
                <a:gd name="T52" fmla="*/ 30 w 376"/>
                <a:gd name="T53" fmla="*/ 546 h 546"/>
                <a:gd name="T54" fmla="*/ 345 w 376"/>
                <a:gd name="T55" fmla="*/ 546 h 546"/>
                <a:gd name="T56" fmla="*/ 376 w 376"/>
                <a:gd name="T57" fmla="*/ 516 h 546"/>
                <a:gd name="T58" fmla="*/ 176 w 376"/>
                <a:gd name="T59" fmla="*/ 394 h 546"/>
                <a:gd name="T60" fmla="*/ 158 w 376"/>
                <a:gd name="T61" fmla="*/ 399 h 546"/>
                <a:gd name="T62" fmla="*/ 35 w 376"/>
                <a:gd name="T63" fmla="*/ 332 h 546"/>
                <a:gd name="T64" fmla="*/ 30 w 376"/>
                <a:gd name="T65" fmla="*/ 314 h 546"/>
                <a:gd name="T66" fmla="*/ 48 w 376"/>
                <a:gd name="T67" fmla="*/ 308 h 546"/>
                <a:gd name="T68" fmla="*/ 48 w 376"/>
                <a:gd name="T69" fmla="*/ 308 h 546"/>
                <a:gd name="T70" fmla="*/ 48 w 376"/>
                <a:gd name="T71" fmla="*/ 308 h 546"/>
                <a:gd name="T72" fmla="*/ 171 w 376"/>
                <a:gd name="T73" fmla="*/ 376 h 546"/>
                <a:gd name="T74" fmla="*/ 176 w 376"/>
                <a:gd name="T75" fmla="*/ 394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6" h="546">
                  <a:moveTo>
                    <a:pt x="376" y="516"/>
                  </a:moveTo>
                  <a:cubicBezTo>
                    <a:pt x="376" y="499"/>
                    <a:pt x="362" y="485"/>
                    <a:pt x="345" y="485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99" y="485"/>
                    <a:pt x="338" y="393"/>
                    <a:pt x="338" y="351"/>
                  </a:cubicBezTo>
                  <a:cubicBezTo>
                    <a:pt x="338" y="284"/>
                    <a:pt x="294" y="226"/>
                    <a:pt x="231" y="203"/>
                  </a:cubicBezTo>
                  <a:cubicBezTo>
                    <a:pt x="318" y="49"/>
                    <a:pt x="318" y="49"/>
                    <a:pt x="318" y="49"/>
                  </a:cubicBezTo>
                  <a:cubicBezTo>
                    <a:pt x="318" y="18"/>
                    <a:pt x="318" y="18"/>
                    <a:pt x="318" y="18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127" y="259"/>
                    <a:pt x="127" y="259"/>
                    <a:pt x="127" y="259"/>
                  </a:cubicBezTo>
                  <a:cubicBezTo>
                    <a:pt x="127" y="259"/>
                    <a:pt x="138" y="267"/>
                    <a:pt x="136" y="277"/>
                  </a:cubicBezTo>
                  <a:cubicBezTo>
                    <a:pt x="134" y="287"/>
                    <a:pt x="126" y="300"/>
                    <a:pt x="126" y="300"/>
                  </a:cubicBezTo>
                  <a:cubicBezTo>
                    <a:pt x="145" y="310"/>
                    <a:pt x="145" y="310"/>
                    <a:pt x="145" y="310"/>
                  </a:cubicBezTo>
                  <a:cubicBezTo>
                    <a:pt x="145" y="310"/>
                    <a:pt x="155" y="293"/>
                    <a:pt x="162" y="291"/>
                  </a:cubicBezTo>
                  <a:cubicBezTo>
                    <a:pt x="169" y="290"/>
                    <a:pt x="183" y="289"/>
                    <a:pt x="183" y="289"/>
                  </a:cubicBezTo>
                  <a:cubicBezTo>
                    <a:pt x="214" y="235"/>
                    <a:pt x="214" y="235"/>
                    <a:pt x="214" y="235"/>
                  </a:cubicBezTo>
                  <a:cubicBezTo>
                    <a:pt x="263" y="251"/>
                    <a:pt x="298" y="295"/>
                    <a:pt x="298" y="345"/>
                  </a:cubicBezTo>
                  <a:cubicBezTo>
                    <a:pt x="298" y="386"/>
                    <a:pt x="275" y="422"/>
                    <a:pt x="242" y="443"/>
                  </a:cubicBezTo>
                  <a:cubicBezTo>
                    <a:pt x="125" y="443"/>
                    <a:pt x="125" y="443"/>
                    <a:pt x="125" y="443"/>
                  </a:cubicBezTo>
                  <a:cubicBezTo>
                    <a:pt x="114" y="443"/>
                    <a:pt x="104" y="452"/>
                    <a:pt x="104" y="464"/>
                  </a:cubicBezTo>
                  <a:cubicBezTo>
                    <a:pt x="104" y="476"/>
                    <a:pt x="113" y="485"/>
                    <a:pt x="125" y="485"/>
                  </a:cubicBezTo>
                  <a:cubicBezTo>
                    <a:pt x="125" y="485"/>
                    <a:pt x="125" y="485"/>
                    <a:pt x="125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13" y="485"/>
                    <a:pt x="0" y="499"/>
                    <a:pt x="0" y="516"/>
                  </a:cubicBezTo>
                  <a:cubicBezTo>
                    <a:pt x="0" y="532"/>
                    <a:pt x="13" y="546"/>
                    <a:pt x="30" y="546"/>
                  </a:cubicBezTo>
                  <a:cubicBezTo>
                    <a:pt x="345" y="546"/>
                    <a:pt x="345" y="546"/>
                    <a:pt x="345" y="546"/>
                  </a:cubicBezTo>
                  <a:cubicBezTo>
                    <a:pt x="362" y="546"/>
                    <a:pt x="376" y="532"/>
                    <a:pt x="376" y="516"/>
                  </a:cubicBezTo>
                  <a:close/>
                  <a:moveTo>
                    <a:pt x="176" y="394"/>
                  </a:moveTo>
                  <a:cubicBezTo>
                    <a:pt x="173" y="400"/>
                    <a:pt x="165" y="403"/>
                    <a:pt x="158" y="399"/>
                  </a:cubicBezTo>
                  <a:cubicBezTo>
                    <a:pt x="35" y="332"/>
                    <a:pt x="35" y="332"/>
                    <a:pt x="35" y="332"/>
                  </a:cubicBezTo>
                  <a:cubicBezTo>
                    <a:pt x="29" y="328"/>
                    <a:pt x="27" y="320"/>
                    <a:pt x="30" y="314"/>
                  </a:cubicBezTo>
                  <a:cubicBezTo>
                    <a:pt x="34" y="307"/>
                    <a:pt x="42" y="305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171" y="376"/>
                    <a:pt x="171" y="376"/>
                    <a:pt x="171" y="376"/>
                  </a:cubicBezTo>
                  <a:cubicBezTo>
                    <a:pt x="178" y="379"/>
                    <a:pt x="180" y="387"/>
                    <a:pt x="176" y="3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>
            <a:grpSpLocks noChangeAspect="1"/>
          </p:cNvGrpSpPr>
          <p:nvPr/>
        </p:nvGrpSpPr>
        <p:grpSpPr>
          <a:xfrm>
            <a:off x="7352207" y="4562102"/>
            <a:ext cx="396000" cy="396000"/>
            <a:chOff x="2254585" y="392649"/>
            <a:chExt cx="1186377" cy="1186377"/>
          </a:xfrm>
          <a:solidFill>
            <a:schemeClr val="bg1"/>
          </a:solidFill>
        </p:grpSpPr>
        <p:sp>
          <p:nvSpPr>
            <p:cNvPr id="46" name="Freeform 237"/>
            <p:cNvSpPr/>
            <p:nvPr/>
          </p:nvSpPr>
          <p:spPr bwMode="auto">
            <a:xfrm>
              <a:off x="2254585" y="392649"/>
              <a:ext cx="1186377" cy="1186377"/>
            </a:xfrm>
            <a:custGeom>
              <a:avLst/>
              <a:gdLst>
                <a:gd name="T0" fmla="*/ 555 w 713"/>
                <a:gd name="T1" fmla="*/ 60 h 713"/>
                <a:gd name="T2" fmla="*/ 357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7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5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Rectangle 322"/>
            <p:cNvSpPr>
              <a:spLocks noChangeArrowheads="1"/>
            </p:cNvSpPr>
            <p:nvPr/>
          </p:nvSpPr>
          <p:spPr bwMode="auto">
            <a:xfrm>
              <a:off x="2680550" y="559041"/>
              <a:ext cx="327793" cy="9983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23"/>
            <p:cNvSpPr>
              <a:spLocks noEditPoints="1"/>
            </p:cNvSpPr>
            <p:nvPr/>
          </p:nvSpPr>
          <p:spPr bwMode="auto">
            <a:xfrm>
              <a:off x="2565739" y="688827"/>
              <a:ext cx="557414" cy="675553"/>
            </a:xfrm>
            <a:custGeom>
              <a:avLst/>
              <a:gdLst>
                <a:gd name="T0" fmla="*/ 307 w 335"/>
                <a:gd name="T1" fmla="*/ 92 h 406"/>
                <a:gd name="T2" fmla="*/ 233 w 335"/>
                <a:gd name="T3" fmla="*/ 52 h 406"/>
                <a:gd name="T4" fmla="*/ 233 w 335"/>
                <a:gd name="T5" fmla="*/ 0 h 406"/>
                <a:gd name="T6" fmla="*/ 102 w 335"/>
                <a:gd name="T7" fmla="*/ 0 h 406"/>
                <a:gd name="T8" fmla="*/ 102 w 335"/>
                <a:gd name="T9" fmla="*/ 52 h 406"/>
                <a:gd name="T10" fmla="*/ 28 w 335"/>
                <a:gd name="T11" fmla="*/ 92 h 406"/>
                <a:gd name="T12" fmla="*/ 0 w 335"/>
                <a:gd name="T13" fmla="*/ 183 h 406"/>
                <a:gd name="T14" fmla="*/ 0 w 335"/>
                <a:gd name="T15" fmla="*/ 406 h 406"/>
                <a:gd name="T16" fmla="*/ 335 w 335"/>
                <a:gd name="T17" fmla="*/ 406 h 406"/>
                <a:gd name="T18" fmla="*/ 335 w 335"/>
                <a:gd name="T19" fmla="*/ 183 h 406"/>
                <a:gd name="T20" fmla="*/ 307 w 335"/>
                <a:gd name="T21" fmla="*/ 92 h 406"/>
                <a:gd name="T22" fmla="*/ 51 w 335"/>
                <a:gd name="T23" fmla="*/ 371 h 406"/>
                <a:gd name="T24" fmla="*/ 30 w 335"/>
                <a:gd name="T25" fmla="*/ 357 h 406"/>
                <a:gd name="T26" fmla="*/ 51 w 335"/>
                <a:gd name="T27" fmla="*/ 343 h 406"/>
                <a:gd name="T28" fmla="*/ 71 w 335"/>
                <a:gd name="T29" fmla="*/ 357 h 406"/>
                <a:gd name="T30" fmla="*/ 51 w 335"/>
                <a:gd name="T31" fmla="*/ 371 h 406"/>
                <a:gd name="T32" fmla="*/ 74 w 335"/>
                <a:gd name="T33" fmla="*/ 122 h 406"/>
                <a:gd name="T34" fmla="*/ 140 w 335"/>
                <a:gd name="T35" fmla="*/ 122 h 406"/>
                <a:gd name="T36" fmla="*/ 140 w 335"/>
                <a:gd name="T37" fmla="*/ 55 h 406"/>
                <a:gd name="T38" fmla="*/ 194 w 335"/>
                <a:gd name="T39" fmla="*/ 55 h 406"/>
                <a:gd name="T40" fmla="*/ 194 w 335"/>
                <a:gd name="T41" fmla="*/ 122 h 406"/>
                <a:gd name="T42" fmla="*/ 260 w 335"/>
                <a:gd name="T43" fmla="*/ 122 h 406"/>
                <a:gd name="T44" fmla="*/ 260 w 335"/>
                <a:gd name="T45" fmla="*/ 175 h 406"/>
                <a:gd name="T46" fmla="*/ 194 w 335"/>
                <a:gd name="T47" fmla="*/ 175 h 406"/>
                <a:gd name="T48" fmla="*/ 194 w 335"/>
                <a:gd name="T49" fmla="*/ 242 h 406"/>
                <a:gd name="T50" fmla="*/ 140 w 335"/>
                <a:gd name="T51" fmla="*/ 242 h 406"/>
                <a:gd name="T52" fmla="*/ 140 w 335"/>
                <a:gd name="T53" fmla="*/ 175 h 406"/>
                <a:gd name="T54" fmla="*/ 74 w 335"/>
                <a:gd name="T55" fmla="*/ 175 h 406"/>
                <a:gd name="T56" fmla="*/ 74 w 335"/>
                <a:gd name="T57" fmla="*/ 122 h 406"/>
                <a:gd name="T58" fmla="*/ 286 w 335"/>
                <a:gd name="T59" fmla="*/ 356 h 406"/>
                <a:gd name="T60" fmla="*/ 239 w 335"/>
                <a:gd name="T61" fmla="*/ 350 h 406"/>
                <a:gd name="T62" fmla="*/ 239 w 335"/>
                <a:gd name="T63" fmla="*/ 337 h 406"/>
                <a:gd name="T64" fmla="*/ 235 w 335"/>
                <a:gd name="T65" fmla="*/ 337 h 406"/>
                <a:gd name="T66" fmla="*/ 221 w 335"/>
                <a:gd name="T67" fmla="*/ 336 h 406"/>
                <a:gd name="T68" fmla="*/ 221 w 335"/>
                <a:gd name="T69" fmla="*/ 336 h 406"/>
                <a:gd name="T70" fmla="*/ 168 w 335"/>
                <a:gd name="T71" fmla="*/ 357 h 406"/>
                <a:gd name="T72" fmla="*/ 115 w 335"/>
                <a:gd name="T73" fmla="*/ 336 h 406"/>
                <a:gd name="T74" fmla="*/ 152 w 335"/>
                <a:gd name="T75" fmla="*/ 317 h 406"/>
                <a:gd name="T76" fmla="*/ 139 w 335"/>
                <a:gd name="T77" fmla="*/ 311 h 406"/>
                <a:gd name="T78" fmla="*/ 127 w 335"/>
                <a:gd name="T79" fmla="*/ 313 h 406"/>
                <a:gd name="T80" fmla="*/ 105 w 335"/>
                <a:gd name="T81" fmla="*/ 304 h 406"/>
                <a:gd name="T82" fmla="*/ 105 w 335"/>
                <a:gd name="T83" fmla="*/ 273 h 406"/>
                <a:gd name="T84" fmla="*/ 127 w 335"/>
                <a:gd name="T85" fmla="*/ 263 h 406"/>
                <a:gd name="T86" fmla="*/ 155 w 335"/>
                <a:gd name="T87" fmla="*/ 286 h 406"/>
                <a:gd name="T88" fmla="*/ 159 w 335"/>
                <a:gd name="T89" fmla="*/ 286 h 406"/>
                <a:gd name="T90" fmla="*/ 184 w 335"/>
                <a:gd name="T91" fmla="*/ 301 h 406"/>
                <a:gd name="T92" fmla="*/ 169 w 335"/>
                <a:gd name="T93" fmla="*/ 316 h 406"/>
                <a:gd name="T94" fmla="*/ 201 w 335"/>
                <a:gd name="T95" fmla="*/ 320 h 406"/>
                <a:gd name="T96" fmla="*/ 201 w 335"/>
                <a:gd name="T97" fmla="*/ 320 h 406"/>
                <a:gd name="T98" fmla="*/ 235 w 335"/>
                <a:gd name="T99" fmla="*/ 303 h 406"/>
                <a:gd name="T100" fmla="*/ 245 w 335"/>
                <a:gd name="T101" fmla="*/ 304 h 406"/>
                <a:gd name="T102" fmla="*/ 261 w 335"/>
                <a:gd name="T103" fmla="*/ 309 h 406"/>
                <a:gd name="T104" fmla="*/ 264 w 335"/>
                <a:gd name="T105" fmla="*/ 311 h 406"/>
                <a:gd name="T106" fmla="*/ 269 w 335"/>
                <a:gd name="T107" fmla="*/ 309 h 406"/>
                <a:gd name="T108" fmla="*/ 316 w 335"/>
                <a:gd name="T109" fmla="*/ 316 h 406"/>
                <a:gd name="T110" fmla="*/ 286 w 335"/>
                <a:gd name="T111" fmla="*/ 35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5" h="406">
                  <a:moveTo>
                    <a:pt x="307" y="92"/>
                  </a:moveTo>
                  <a:cubicBezTo>
                    <a:pt x="288" y="68"/>
                    <a:pt x="263" y="55"/>
                    <a:pt x="233" y="52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71" y="55"/>
                    <a:pt x="47" y="68"/>
                    <a:pt x="28" y="92"/>
                  </a:cubicBezTo>
                  <a:cubicBezTo>
                    <a:pt x="9" y="116"/>
                    <a:pt x="0" y="146"/>
                    <a:pt x="0" y="183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335" y="406"/>
                    <a:pt x="335" y="406"/>
                    <a:pt x="335" y="406"/>
                  </a:cubicBezTo>
                  <a:cubicBezTo>
                    <a:pt x="335" y="183"/>
                    <a:pt x="335" y="183"/>
                    <a:pt x="335" y="183"/>
                  </a:cubicBezTo>
                  <a:cubicBezTo>
                    <a:pt x="335" y="146"/>
                    <a:pt x="326" y="116"/>
                    <a:pt x="307" y="92"/>
                  </a:cubicBezTo>
                  <a:close/>
                  <a:moveTo>
                    <a:pt x="51" y="371"/>
                  </a:moveTo>
                  <a:cubicBezTo>
                    <a:pt x="39" y="371"/>
                    <a:pt x="30" y="364"/>
                    <a:pt x="30" y="357"/>
                  </a:cubicBezTo>
                  <a:cubicBezTo>
                    <a:pt x="30" y="350"/>
                    <a:pt x="39" y="343"/>
                    <a:pt x="51" y="343"/>
                  </a:cubicBezTo>
                  <a:cubicBezTo>
                    <a:pt x="62" y="343"/>
                    <a:pt x="71" y="350"/>
                    <a:pt x="71" y="357"/>
                  </a:cubicBezTo>
                  <a:cubicBezTo>
                    <a:pt x="71" y="364"/>
                    <a:pt x="62" y="371"/>
                    <a:pt x="51" y="371"/>
                  </a:cubicBezTo>
                  <a:close/>
                  <a:moveTo>
                    <a:pt x="74" y="122"/>
                  </a:moveTo>
                  <a:cubicBezTo>
                    <a:pt x="140" y="122"/>
                    <a:pt x="140" y="122"/>
                    <a:pt x="140" y="122"/>
                  </a:cubicBezTo>
                  <a:cubicBezTo>
                    <a:pt x="140" y="55"/>
                    <a:pt x="140" y="55"/>
                    <a:pt x="140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260" y="122"/>
                    <a:pt x="260" y="122"/>
                    <a:pt x="260" y="122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194" y="175"/>
                    <a:pt x="194" y="175"/>
                    <a:pt x="194" y="175"/>
                  </a:cubicBezTo>
                  <a:cubicBezTo>
                    <a:pt x="194" y="242"/>
                    <a:pt x="194" y="242"/>
                    <a:pt x="194" y="242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40" y="175"/>
                    <a:pt x="140" y="175"/>
                    <a:pt x="140" y="175"/>
                  </a:cubicBezTo>
                  <a:cubicBezTo>
                    <a:pt x="74" y="175"/>
                    <a:pt x="74" y="175"/>
                    <a:pt x="74" y="175"/>
                  </a:cubicBezTo>
                  <a:lnTo>
                    <a:pt x="74" y="122"/>
                  </a:lnTo>
                  <a:close/>
                  <a:moveTo>
                    <a:pt x="286" y="356"/>
                  </a:moveTo>
                  <a:cubicBezTo>
                    <a:pt x="265" y="366"/>
                    <a:pt x="244" y="363"/>
                    <a:pt x="239" y="350"/>
                  </a:cubicBezTo>
                  <a:cubicBezTo>
                    <a:pt x="237" y="346"/>
                    <a:pt x="237" y="341"/>
                    <a:pt x="239" y="337"/>
                  </a:cubicBezTo>
                  <a:cubicBezTo>
                    <a:pt x="238" y="337"/>
                    <a:pt x="236" y="337"/>
                    <a:pt x="235" y="337"/>
                  </a:cubicBezTo>
                  <a:cubicBezTo>
                    <a:pt x="230" y="337"/>
                    <a:pt x="225" y="337"/>
                    <a:pt x="221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21" y="348"/>
                    <a:pt x="197" y="357"/>
                    <a:pt x="168" y="357"/>
                  </a:cubicBezTo>
                  <a:cubicBezTo>
                    <a:pt x="139" y="357"/>
                    <a:pt x="115" y="348"/>
                    <a:pt x="115" y="336"/>
                  </a:cubicBezTo>
                  <a:cubicBezTo>
                    <a:pt x="115" y="327"/>
                    <a:pt x="131" y="319"/>
                    <a:pt x="152" y="317"/>
                  </a:cubicBezTo>
                  <a:cubicBezTo>
                    <a:pt x="147" y="316"/>
                    <a:pt x="142" y="314"/>
                    <a:pt x="139" y="311"/>
                  </a:cubicBezTo>
                  <a:cubicBezTo>
                    <a:pt x="135" y="312"/>
                    <a:pt x="131" y="313"/>
                    <a:pt x="127" y="313"/>
                  </a:cubicBezTo>
                  <a:cubicBezTo>
                    <a:pt x="118" y="313"/>
                    <a:pt x="111" y="309"/>
                    <a:pt x="105" y="304"/>
                  </a:cubicBezTo>
                  <a:cubicBezTo>
                    <a:pt x="100" y="296"/>
                    <a:pt x="100" y="281"/>
                    <a:pt x="105" y="273"/>
                  </a:cubicBezTo>
                  <a:cubicBezTo>
                    <a:pt x="111" y="267"/>
                    <a:pt x="118" y="263"/>
                    <a:pt x="127" y="263"/>
                  </a:cubicBezTo>
                  <a:cubicBezTo>
                    <a:pt x="142" y="263"/>
                    <a:pt x="154" y="273"/>
                    <a:pt x="155" y="286"/>
                  </a:cubicBezTo>
                  <a:cubicBezTo>
                    <a:pt x="156" y="286"/>
                    <a:pt x="157" y="286"/>
                    <a:pt x="159" y="286"/>
                  </a:cubicBezTo>
                  <a:cubicBezTo>
                    <a:pt x="173" y="286"/>
                    <a:pt x="184" y="293"/>
                    <a:pt x="184" y="301"/>
                  </a:cubicBezTo>
                  <a:cubicBezTo>
                    <a:pt x="184" y="308"/>
                    <a:pt x="178" y="313"/>
                    <a:pt x="169" y="316"/>
                  </a:cubicBezTo>
                  <a:cubicBezTo>
                    <a:pt x="181" y="316"/>
                    <a:pt x="192" y="317"/>
                    <a:pt x="201" y="320"/>
                  </a:cubicBezTo>
                  <a:cubicBezTo>
                    <a:pt x="201" y="320"/>
                    <a:pt x="201" y="320"/>
                    <a:pt x="201" y="320"/>
                  </a:cubicBezTo>
                  <a:cubicBezTo>
                    <a:pt x="201" y="310"/>
                    <a:pt x="216" y="303"/>
                    <a:pt x="235" y="303"/>
                  </a:cubicBezTo>
                  <a:cubicBezTo>
                    <a:pt x="239" y="303"/>
                    <a:pt x="242" y="303"/>
                    <a:pt x="245" y="304"/>
                  </a:cubicBezTo>
                  <a:cubicBezTo>
                    <a:pt x="251" y="305"/>
                    <a:pt x="257" y="306"/>
                    <a:pt x="261" y="309"/>
                  </a:cubicBezTo>
                  <a:cubicBezTo>
                    <a:pt x="262" y="310"/>
                    <a:pt x="263" y="310"/>
                    <a:pt x="264" y="311"/>
                  </a:cubicBezTo>
                  <a:cubicBezTo>
                    <a:pt x="265" y="310"/>
                    <a:pt x="267" y="309"/>
                    <a:pt x="269" y="309"/>
                  </a:cubicBezTo>
                  <a:cubicBezTo>
                    <a:pt x="290" y="299"/>
                    <a:pt x="311" y="303"/>
                    <a:pt x="316" y="316"/>
                  </a:cubicBezTo>
                  <a:cubicBezTo>
                    <a:pt x="321" y="329"/>
                    <a:pt x="308" y="347"/>
                    <a:pt x="28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>
            <a:grpSpLocks noChangeAspect="1"/>
          </p:cNvGrpSpPr>
          <p:nvPr/>
        </p:nvGrpSpPr>
        <p:grpSpPr>
          <a:xfrm>
            <a:off x="7911953" y="4562102"/>
            <a:ext cx="396000" cy="396000"/>
            <a:chOff x="1937429" y="3075806"/>
            <a:chExt cx="1186377" cy="1187209"/>
          </a:xfrm>
          <a:solidFill>
            <a:schemeClr val="bg1"/>
          </a:solidFill>
        </p:grpSpPr>
        <p:sp>
          <p:nvSpPr>
            <p:cNvPr id="50" name="Freeform 228"/>
            <p:cNvSpPr/>
            <p:nvPr/>
          </p:nvSpPr>
          <p:spPr bwMode="auto">
            <a:xfrm>
              <a:off x="1937429" y="3075806"/>
              <a:ext cx="1186377" cy="1187209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8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95"/>
            <p:cNvSpPr>
              <a:spLocks noEditPoints="1"/>
            </p:cNvSpPr>
            <p:nvPr/>
          </p:nvSpPr>
          <p:spPr bwMode="auto">
            <a:xfrm>
              <a:off x="2180361" y="3566663"/>
              <a:ext cx="703839" cy="498345"/>
            </a:xfrm>
            <a:custGeom>
              <a:avLst/>
              <a:gdLst>
                <a:gd name="T0" fmla="*/ 194 w 423"/>
                <a:gd name="T1" fmla="*/ 65 h 299"/>
                <a:gd name="T2" fmla="*/ 237 w 423"/>
                <a:gd name="T3" fmla="*/ 38 h 299"/>
                <a:gd name="T4" fmla="*/ 224 w 423"/>
                <a:gd name="T5" fmla="*/ 79 h 299"/>
                <a:gd name="T6" fmla="*/ 276 w 423"/>
                <a:gd name="T7" fmla="*/ 66 h 299"/>
                <a:gd name="T8" fmla="*/ 225 w 423"/>
                <a:gd name="T9" fmla="*/ 99 h 299"/>
                <a:gd name="T10" fmla="*/ 294 w 423"/>
                <a:gd name="T11" fmla="*/ 97 h 299"/>
                <a:gd name="T12" fmla="*/ 226 w 423"/>
                <a:gd name="T13" fmla="*/ 119 h 299"/>
                <a:gd name="T14" fmla="*/ 299 w 423"/>
                <a:gd name="T15" fmla="*/ 120 h 299"/>
                <a:gd name="T16" fmla="*/ 226 w 423"/>
                <a:gd name="T17" fmla="*/ 138 h 299"/>
                <a:gd name="T18" fmla="*/ 302 w 423"/>
                <a:gd name="T19" fmla="*/ 145 h 299"/>
                <a:gd name="T20" fmla="*/ 242 w 423"/>
                <a:gd name="T21" fmla="*/ 164 h 299"/>
                <a:gd name="T22" fmla="*/ 303 w 423"/>
                <a:gd name="T23" fmla="*/ 170 h 299"/>
                <a:gd name="T24" fmla="*/ 260 w 423"/>
                <a:gd name="T25" fmla="*/ 195 h 299"/>
                <a:gd name="T26" fmla="*/ 304 w 423"/>
                <a:gd name="T27" fmla="*/ 210 h 299"/>
                <a:gd name="T28" fmla="*/ 303 w 423"/>
                <a:gd name="T29" fmla="*/ 219 h 299"/>
                <a:gd name="T30" fmla="*/ 285 w 423"/>
                <a:gd name="T31" fmla="*/ 241 h 299"/>
                <a:gd name="T32" fmla="*/ 301 w 423"/>
                <a:gd name="T33" fmla="*/ 247 h 299"/>
                <a:gd name="T34" fmla="*/ 226 w 423"/>
                <a:gd name="T35" fmla="*/ 168 h 299"/>
                <a:gd name="T36" fmla="*/ 151 w 423"/>
                <a:gd name="T37" fmla="*/ 257 h 299"/>
                <a:gd name="T38" fmla="*/ 134 w 423"/>
                <a:gd name="T39" fmla="*/ 243 h 299"/>
                <a:gd name="T40" fmla="*/ 149 w 423"/>
                <a:gd name="T41" fmla="*/ 242 h 299"/>
                <a:gd name="T42" fmla="*/ 129 w 423"/>
                <a:gd name="T43" fmla="*/ 218 h 299"/>
                <a:gd name="T44" fmla="*/ 160 w 423"/>
                <a:gd name="T45" fmla="*/ 218 h 299"/>
                <a:gd name="T46" fmla="*/ 128 w 423"/>
                <a:gd name="T47" fmla="*/ 197 h 299"/>
                <a:gd name="T48" fmla="*/ 175 w 423"/>
                <a:gd name="T49" fmla="*/ 192 h 299"/>
                <a:gd name="T50" fmla="*/ 128 w 423"/>
                <a:gd name="T51" fmla="*/ 170 h 299"/>
                <a:gd name="T52" fmla="*/ 187 w 423"/>
                <a:gd name="T53" fmla="*/ 165 h 299"/>
                <a:gd name="T54" fmla="*/ 127 w 423"/>
                <a:gd name="T55" fmla="*/ 146 h 299"/>
                <a:gd name="T56" fmla="*/ 205 w 423"/>
                <a:gd name="T57" fmla="*/ 138 h 299"/>
                <a:gd name="T58" fmla="*/ 129 w 423"/>
                <a:gd name="T59" fmla="*/ 122 h 299"/>
                <a:gd name="T60" fmla="*/ 205 w 423"/>
                <a:gd name="T61" fmla="*/ 118 h 299"/>
                <a:gd name="T62" fmla="*/ 135 w 423"/>
                <a:gd name="T63" fmla="*/ 95 h 299"/>
                <a:gd name="T64" fmla="*/ 205 w 423"/>
                <a:gd name="T65" fmla="*/ 99 h 299"/>
                <a:gd name="T66" fmla="*/ 154 w 423"/>
                <a:gd name="T67" fmla="*/ 60 h 299"/>
                <a:gd name="T68" fmla="*/ 204 w 423"/>
                <a:gd name="T69" fmla="*/ 79 h 299"/>
                <a:gd name="T70" fmla="*/ 198 w 423"/>
                <a:gd name="T71" fmla="*/ 39 h 299"/>
                <a:gd name="T72" fmla="*/ 110 w 423"/>
                <a:gd name="T73" fmla="*/ 62 h 299"/>
                <a:gd name="T74" fmla="*/ 139 w 423"/>
                <a:gd name="T75" fmla="*/ 283 h 299"/>
                <a:gd name="T76" fmla="*/ 315 w 423"/>
                <a:gd name="T77" fmla="*/ 251 h 299"/>
                <a:gd name="T78" fmla="*/ 276 w 423"/>
                <a:gd name="T79" fmla="*/ 26 h 299"/>
                <a:gd name="T80" fmla="*/ 86 w 423"/>
                <a:gd name="T81" fmla="*/ 19 h 299"/>
                <a:gd name="T82" fmla="*/ 0 w 423"/>
                <a:gd name="T83" fmla="*/ 295 h 299"/>
                <a:gd name="T84" fmla="*/ 87 w 423"/>
                <a:gd name="T85" fmla="*/ 140 h 299"/>
                <a:gd name="T86" fmla="*/ 107 w 423"/>
                <a:gd name="T87" fmla="*/ 294 h 299"/>
                <a:gd name="T88" fmla="*/ 328 w 423"/>
                <a:gd name="T89" fmla="*/ 137 h 299"/>
                <a:gd name="T90" fmla="*/ 354 w 423"/>
                <a:gd name="T91" fmla="*/ 295 h 299"/>
                <a:gd name="T92" fmla="*/ 403 w 423"/>
                <a:gd name="T93" fmla="*/ 103 h 299"/>
                <a:gd name="T94" fmla="*/ 214 w 423"/>
                <a:gd name="T95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3" h="299">
                  <a:moveTo>
                    <a:pt x="198" y="39"/>
                  </a:moveTo>
                  <a:cubicBezTo>
                    <a:pt x="173" y="46"/>
                    <a:pt x="164" y="62"/>
                    <a:pt x="194" y="65"/>
                  </a:cubicBezTo>
                  <a:cubicBezTo>
                    <a:pt x="212" y="59"/>
                    <a:pt x="216" y="57"/>
                    <a:pt x="235" y="65"/>
                  </a:cubicBezTo>
                  <a:cubicBezTo>
                    <a:pt x="265" y="58"/>
                    <a:pt x="256" y="54"/>
                    <a:pt x="237" y="38"/>
                  </a:cubicBezTo>
                  <a:cubicBezTo>
                    <a:pt x="244" y="34"/>
                    <a:pt x="254" y="40"/>
                    <a:pt x="269" y="52"/>
                  </a:cubicBezTo>
                  <a:cubicBezTo>
                    <a:pt x="281" y="60"/>
                    <a:pt x="229" y="79"/>
                    <a:pt x="224" y="79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48" y="92"/>
                    <a:pt x="288" y="91"/>
                    <a:pt x="276" y="66"/>
                  </a:cubicBezTo>
                  <a:cubicBezTo>
                    <a:pt x="276" y="51"/>
                    <a:pt x="288" y="64"/>
                    <a:pt x="284" y="81"/>
                  </a:cubicBezTo>
                  <a:cubicBezTo>
                    <a:pt x="279" y="97"/>
                    <a:pt x="246" y="97"/>
                    <a:pt x="225" y="99"/>
                  </a:cubicBezTo>
                  <a:cubicBezTo>
                    <a:pt x="224" y="101"/>
                    <a:pt x="227" y="107"/>
                    <a:pt x="225" y="110"/>
                  </a:cubicBezTo>
                  <a:cubicBezTo>
                    <a:pt x="249" y="114"/>
                    <a:pt x="277" y="120"/>
                    <a:pt x="294" y="97"/>
                  </a:cubicBezTo>
                  <a:cubicBezTo>
                    <a:pt x="295" y="107"/>
                    <a:pt x="295" y="107"/>
                    <a:pt x="295" y="107"/>
                  </a:cubicBezTo>
                  <a:cubicBezTo>
                    <a:pt x="278" y="127"/>
                    <a:pt x="250" y="121"/>
                    <a:pt x="226" y="119"/>
                  </a:cubicBezTo>
                  <a:cubicBezTo>
                    <a:pt x="226" y="123"/>
                    <a:pt x="226" y="124"/>
                    <a:pt x="226" y="129"/>
                  </a:cubicBezTo>
                  <a:cubicBezTo>
                    <a:pt x="248" y="134"/>
                    <a:pt x="272" y="150"/>
                    <a:pt x="299" y="120"/>
                  </a:cubicBezTo>
                  <a:cubicBezTo>
                    <a:pt x="300" y="132"/>
                    <a:pt x="300" y="132"/>
                    <a:pt x="300" y="132"/>
                  </a:cubicBezTo>
                  <a:cubicBezTo>
                    <a:pt x="277" y="154"/>
                    <a:pt x="249" y="145"/>
                    <a:pt x="226" y="138"/>
                  </a:cubicBezTo>
                  <a:cubicBezTo>
                    <a:pt x="227" y="140"/>
                    <a:pt x="227" y="144"/>
                    <a:pt x="227" y="147"/>
                  </a:cubicBezTo>
                  <a:cubicBezTo>
                    <a:pt x="241" y="158"/>
                    <a:pt x="280" y="181"/>
                    <a:pt x="302" y="14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281" y="179"/>
                    <a:pt x="259" y="171"/>
                    <a:pt x="242" y="164"/>
                  </a:cubicBezTo>
                  <a:cubicBezTo>
                    <a:pt x="243" y="173"/>
                    <a:pt x="243" y="173"/>
                    <a:pt x="243" y="173"/>
                  </a:cubicBezTo>
                  <a:cubicBezTo>
                    <a:pt x="253" y="192"/>
                    <a:pt x="291" y="199"/>
                    <a:pt x="303" y="170"/>
                  </a:cubicBezTo>
                  <a:cubicBezTo>
                    <a:pt x="303" y="181"/>
                    <a:pt x="303" y="181"/>
                    <a:pt x="303" y="181"/>
                  </a:cubicBezTo>
                  <a:cubicBezTo>
                    <a:pt x="298" y="193"/>
                    <a:pt x="276" y="199"/>
                    <a:pt x="260" y="195"/>
                  </a:cubicBezTo>
                  <a:cubicBezTo>
                    <a:pt x="261" y="207"/>
                    <a:pt x="285" y="221"/>
                    <a:pt x="303" y="198"/>
                  </a:cubicBezTo>
                  <a:cubicBezTo>
                    <a:pt x="304" y="210"/>
                    <a:pt x="304" y="210"/>
                    <a:pt x="304" y="210"/>
                  </a:cubicBezTo>
                  <a:cubicBezTo>
                    <a:pt x="295" y="214"/>
                    <a:pt x="284" y="217"/>
                    <a:pt x="274" y="221"/>
                  </a:cubicBezTo>
                  <a:cubicBezTo>
                    <a:pt x="277" y="234"/>
                    <a:pt x="288" y="236"/>
                    <a:pt x="303" y="219"/>
                  </a:cubicBezTo>
                  <a:cubicBezTo>
                    <a:pt x="303" y="221"/>
                    <a:pt x="303" y="224"/>
                    <a:pt x="303" y="226"/>
                  </a:cubicBezTo>
                  <a:cubicBezTo>
                    <a:pt x="298" y="232"/>
                    <a:pt x="290" y="236"/>
                    <a:pt x="285" y="241"/>
                  </a:cubicBezTo>
                  <a:cubicBezTo>
                    <a:pt x="282" y="248"/>
                    <a:pt x="288" y="250"/>
                    <a:pt x="300" y="243"/>
                  </a:cubicBezTo>
                  <a:cubicBezTo>
                    <a:pt x="299" y="246"/>
                    <a:pt x="302" y="246"/>
                    <a:pt x="301" y="247"/>
                  </a:cubicBezTo>
                  <a:cubicBezTo>
                    <a:pt x="297" y="252"/>
                    <a:pt x="290" y="253"/>
                    <a:pt x="286" y="258"/>
                  </a:cubicBezTo>
                  <a:cubicBezTo>
                    <a:pt x="266" y="219"/>
                    <a:pt x="254" y="194"/>
                    <a:pt x="226" y="168"/>
                  </a:cubicBezTo>
                  <a:cubicBezTo>
                    <a:pt x="220" y="169"/>
                    <a:pt x="213" y="169"/>
                    <a:pt x="207" y="169"/>
                  </a:cubicBezTo>
                  <a:cubicBezTo>
                    <a:pt x="184" y="193"/>
                    <a:pt x="161" y="220"/>
                    <a:pt x="151" y="257"/>
                  </a:cubicBezTo>
                  <a:cubicBezTo>
                    <a:pt x="145" y="254"/>
                    <a:pt x="143" y="254"/>
                    <a:pt x="134" y="247"/>
                  </a:cubicBezTo>
                  <a:cubicBezTo>
                    <a:pt x="135" y="246"/>
                    <a:pt x="132" y="242"/>
                    <a:pt x="134" y="243"/>
                  </a:cubicBezTo>
                  <a:cubicBezTo>
                    <a:pt x="138" y="244"/>
                    <a:pt x="143" y="249"/>
                    <a:pt x="146" y="250"/>
                  </a:cubicBezTo>
                  <a:cubicBezTo>
                    <a:pt x="149" y="250"/>
                    <a:pt x="147" y="242"/>
                    <a:pt x="149" y="242"/>
                  </a:cubicBezTo>
                  <a:cubicBezTo>
                    <a:pt x="141" y="234"/>
                    <a:pt x="134" y="231"/>
                    <a:pt x="129" y="226"/>
                  </a:cubicBezTo>
                  <a:cubicBezTo>
                    <a:pt x="129" y="218"/>
                    <a:pt x="129" y="218"/>
                    <a:pt x="129" y="218"/>
                  </a:cubicBezTo>
                  <a:cubicBezTo>
                    <a:pt x="136" y="226"/>
                    <a:pt x="143" y="233"/>
                    <a:pt x="153" y="234"/>
                  </a:cubicBezTo>
                  <a:cubicBezTo>
                    <a:pt x="154" y="226"/>
                    <a:pt x="158" y="222"/>
                    <a:pt x="160" y="218"/>
                  </a:cubicBezTo>
                  <a:cubicBezTo>
                    <a:pt x="142" y="220"/>
                    <a:pt x="134" y="214"/>
                    <a:pt x="128" y="206"/>
                  </a:cubicBezTo>
                  <a:cubicBezTo>
                    <a:pt x="128" y="197"/>
                    <a:pt x="128" y="197"/>
                    <a:pt x="128" y="197"/>
                  </a:cubicBezTo>
                  <a:cubicBezTo>
                    <a:pt x="139" y="210"/>
                    <a:pt x="144" y="215"/>
                    <a:pt x="166" y="207"/>
                  </a:cubicBezTo>
                  <a:cubicBezTo>
                    <a:pt x="167" y="205"/>
                    <a:pt x="175" y="195"/>
                    <a:pt x="175" y="192"/>
                  </a:cubicBezTo>
                  <a:cubicBezTo>
                    <a:pt x="144" y="202"/>
                    <a:pt x="137" y="188"/>
                    <a:pt x="128" y="180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36" y="181"/>
                    <a:pt x="157" y="203"/>
                    <a:pt x="187" y="174"/>
                  </a:cubicBezTo>
                  <a:cubicBezTo>
                    <a:pt x="187" y="172"/>
                    <a:pt x="187" y="167"/>
                    <a:pt x="187" y="165"/>
                  </a:cubicBezTo>
                  <a:cubicBezTo>
                    <a:pt x="166" y="174"/>
                    <a:pt x="144" y="176"/>
                    <a:pt x="127" y="155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56" y="180"/>
                    <a:pt x="183" y="161"/>
                    <a:pt x="206" y="147"/>
                  </a:cubicBezTo>
                  <a:cubicBezTo>
                    <a:pt x="205" y="145"/>
                    <a:pt x="206" y="141"/>
                    <a:pt x="205" y="138"/>
                  </a:cubicBezTo>
                  <a:cubicBezTo>
                    <a:pt x="173" y="153"/>
                    <a:pt x="148" y="144"/>
                    <a:pt x="130" y="133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49" y="141"/>
                    <a:pt x="178" y="142"/>
                    <a:pt x="206" y="128"/>
                  </a:cubicBezTo>
                  <a:cubicBezTo>
                    <a:pt x="205" y="125"/>
                    <a:pt x="206" y="121"/>
                    <a:pt x="205" y="118"/>
                  </a:cubicBezTo>
                  <a:cubicBezTo>
                    <a:pt x="170" y="127"/>
                    <a:pt x="148" y="119"/>
                    <a:pt x="135" y="10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51" y="117"/>
                    <a:pt x="178" y="117"/>
                    <a:pt x="205" y="110"/>
                  </a:cubicBezTo>
                  <a:cubicBezTo>
                    <a:pt x="205" y="106"/>
                    <a:pt x="205" y="102"/>
                    <a:pt x="205" y="99"/>
                  </a:cubicBezTo>
                  <a:cubicBezTo>
                    <a:pt x="177" y="102"/>
                    <a:pt x="153" y="96"/>
                    <a:pt x="146" y="81"/>
                  </a:cubicBezTo>
                  <a:cubicBezTo>
                    <a:pt x="143" y="68"/>
                    <a:pt x="146" y="55"/>
                    <a:pt x="154" y="60"/>
                  </a:cubicBezTo>
                  <a:cubicBezTo>
                    <a:pt x="143" y="80"/>
                    <a:pt x="161" y="98"/>
                    <a:pt x="205" y="92"/>
                  </a:cubicBezTo>
                  <a:cubicBezTo>
                    <a:pt x="204" y="90"/>
                    <a:pt x="204" y="81"/>
                    <a:pt x="204" y="79"/>
                  </a:cubicBezTo>
                  <a:cubicBezTo>
                    <a:pt x="185" y="72"/>
                    <a:pt x="161" y="67"/>
                    <a:pt x="165" y="53"/>
                  </a:cubicBezTo>
                  <a:cubicBezTo>
                    <a:pt x="173" y="40"/>
                    <a:pt x="183" y="34"/>
                    <a:pt x="198" y="39"/>
                  </a:cubicBezTo>
                  <a:close/>
                  <a:moveTo>
                    <a:pt x="137" y="27"/>
                  </a:moveTo>
                  <a:cubicBezTo>
                    <a:pt x="120" y="27"/>
                    <a:pt x="111" y="39"/>
                    <a:pt x="110" y="62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09" y="268"/>
                    <a:pt x="117" y="281"/>
                    <a:pt x="139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309" y="282"/>
                    <a:pt x="317" y="271"/>
                    <a:pt x="315" y="25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33"/>
                    <a:pt x="302" y="25"/>
                    <a:pt x="276" y="26"/>
                  </a:cubicBezTo>
                  <a:cubicBezTo>
                    <a:pt x="137" y="27"/>
                    <a:pt x="137" y="27"/>
                    <a:pt x="137" y="27"/>
                  </a:cubicBezTo>
                  <a:close/>
                  <a:moveTo>
                    <a:pt x="86" y="19"/>
                  </a:moveTo>
                  <a:cubicBezTo>
                    <a:pt x="59" y="26"/>
                    <a:pt x="22" y="76"/>
                    <a:pt x="14" y="148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76" y="294"/>
                    <a:pt x="76" y="294"/>
                    <a:pt x="76" y="294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92" y="131"/>
                    <a:pt x="96" y="131"/>
                    <a:pt x="99" y="14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31" y="131"/>
                    <a:pt x="334" y="130"/>
                    <a:pt x="338" y="134"/>
                  </a:cubicBezTo>
                  <a:cubicBezTo>
                    <a:pt x="354" y="295"/>
                    <a:pt x="354" y="295"/>
                    <a:pt x="354" y="295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03" y="103"/>
                    <a:pt x="403" y="103"/>
                    <a:pt x="403" y="103"/>
                  </a:cubicBezTo>
                  <a:cubicBezTo>
                    <a:pt x="401" y="65"/>
                    <a:pt x="385" y="42"/>
                    <a:pt x="349" y="26"/>
                  </a:cubicBezTo>
                  <a:cubicBezTo>
                    <a:pt x="349" y="26"/>
                    <a:pt x="285" y="0"/>
                    <a:pt x="214" y="0"/>
                  </a:cubicBezTo>
                  <a:cubicBezTo>
                    <a:pt x="130" y="0"/>
                    <a:pt x="86" y="19"/>
                    <a:pt x="8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296"/>
            <p:cNvSpPr>
              <a:spLocks noChangeArrowheads="1"/>
            </p:cNvSpPr>
            <p:nvPr/>
          </p:nvSpPr>
          <p:spPr bwMode="auto">
            <a:xfrm>
              <a:off x="2375040" y="3187289"/>
              <a:ext cx="311153" cy="3111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8471701" y="4562102"/>
            <a:ext cx="396000" cy="396000"/>
            <a:chOff x="5722020" y="3075806"/>
            <a:chExt cx="1188041" cy="1187209"/>
          </a:xfrm>
          <a:solidFill>
            <a:schemeClr val="bg1"/>
          </a:solidFill>
        </p:grpSpPr>
        <p:sp>
          <p:nvSpPr>
            <p:cNvPr id="54" name="Freeform 234"/>
            <p:cNvSpPr/>
            <p:nvPr/>
          </p:nvSpPr>
          <p:spPr bwMode="auto">
            <a:xfrm>
              <a:off x="5722020" y="3075806"/>
              <a:ext cx="1188041" cy="1187209"/>
            </a:xfrm>
            <a:custGeom>
              <a:avLst/>
              <a:gdLst>
                <a:gd name="T0" fmla="*/ 555 w 714"/>
                <a:gd name="T1" fmla="*/ 60 h 713"/>
                <a:gd name="T2" fmla="*/ 357 w 714"/>
                <a:gd name="T3" fmla="*/ 0 h 713"/>
                <a:gd name="T4" fmla="*/ 46 w 714"/>
                <a:gd name="T5" fmla="*/ 181 h 713"/>
                <a:gd name="T6" fmla="*/ 0 w 714"/>
                <a:gd name="T7" fmla="*/ 356 h 713"/>
                <a:gd name="T8" fmla="*/ 44 w 714"/>
                <a:gd name="T9" fmla="*/ 528 h 713"/>
                <a:gd name="T10" fmla="*/ 357 w 714"/>
                <a:gd name="T11" fmla="*/ 713 h 713"/>
                <a:gd name="T12" fmla="*/ 631 w 714"/>
                <a:gd name="T13" fmla="*/ 584 h 713"/>
                <a:gd name="T14" fmla="*/ 714 w 714"/>
                <a:gd name="T15" fmla="*/ 356 h 713"/>
                <a:gd name="T16" fmla="*/ 555 w 714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4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4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3" y="522"/>
                    <a:pt x="714" y="443"/>
                    <a:pt x="714" y="356"/>
                  </a:cubicBezTo>
                  <a:cubicBezTo>
                    <a:pt x="714" y="233"/>
                    <a:pt x="651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310"/>
            <p:cNvSpPr>
              <a:spLocks noEditPoints="1"/>
            </p:cNvSpPr>
            <p:nvPr/>
          </p:nvSpPr>
          <p:spPr bwMode="auto">
            <a:xfrm>
              <a:off x="5881757" y="3270485"/>
              <a:ext cx="898518" cy="796187"/>
            </a:xfrm>
            <a:custGeom>
              <a:avLst/>
              <a:gdLst>
                <a:gd name="T0" fmla="*/ 257 w 540"/>
                <a:gd name="T1" fmla="*/ 305 h 478"/>
                <a:gd name="T2" fmla="*/ 240 w 540"/>
                <a:gd name="T3" fmla="*/ 257 h 478"/>
                <a:gd name="T4" fmla="*/ 172 w 540"/>
                <a:gd name="T5" fmla="*/ 477 h 478"/>
                <a:gd name="T6" fmla="*/ 0 w 540"/>
                <a:gd name="T7" fmla="*/ 166 h 478"/>
                <a:gd name="T8" fmla="*/ 52 w 540"/>
                <a:gd name="T9" fmla="*/ 146 h 478"/>
                <a:gd name="T10" fmla="*/ 64 w 540"/>
                <a:gd name="T11" fmla="*/ 179 h 478"/>
                <a:gd name="T12" fmla="*/ 142 w 540"/>
                <a:gd name="T13" fmla="*/ 171 h 478"/>
                <a:gd name="T14" fmla="*/ 199 w 540"/>
                <a:gd name="T15" fmla="*/ 166 h 478"/>
                <a:gd name="T16" fmla="*/ 207 w 540"/>
                <a:gd name="T17" fmla="*/ 230 h 478"/>
                <a:gd name="T18" fmla="*/ 216 w 540"/>
                <a:gd name="T19" fmla="*/ 181 h 478"/>
                <a:gd name="T20" fmla="*/ 282 w 540"/>
                <a:gd name="T21" fmla="*/ 170 h 478"/>
                <a:gd name="T22" fmla="*/ 358 w 540"/>
                <a:gd name="T23" fmla="*/ 175 h 478"/>
                <a:gd name="T24" fmla="*/ 374 w 540"/>
                <a:gd name="T25" fmla="*/ 171 h 478"/>
                <a:gd name="T26" fmla="*/ 500 w 540"/>
                <a:gd name="T27" fmla="*/ 188 h 478"/>
                <a:gd name="T28" fmla="*/ 504 w 540"/>
                <a:gd name="T29" fmla="*/ 236 h 478"/>
                <a:gd name="T30" fmla="*/ 506 w 540"/>
                <a:gd name="T31" fmla="*/ 213 h 478"/>
                <a:gd name="T32" fmla="*/ 429 w 540"/>
                <a:gd name="T33" fmla="*/ 173 h 478"/>
                <a:gd name="T34" fmla="*/ 364 w 540"/>
                <a:gd name="T35" fmla="*/ 177 h 478"/>
                <a:gd name="T36" fmla="*/ 362 w 540"/>
                <a:gd name="T37" fmla="*/ 175 h 478"/>
                <a:gd name="T38" fmla="*/ 342 w 540"/>
                <a:gd name="T39" fmla="*/ 166 h 478"/>
                <a:gd name="T40" fmla="*/ 220 w 540"/>
                <a:gd name="T41" fmla="*/ 177 h 478"/>
                <a:gd name="T42" fmla="*/ 207 w 540"/>
                <a:gd name="T43" fmla="*/ 212 h 478"/>
                <a:gd name="T44" fmla="*/ 194 w 540"/>
                <a:gd name="T45" fmla="*/ 180 h 478"/>
                <a:gd name="T46" fmla="*/ 64 w 540"/>
                <a:gd name="T47" fmla="*/ 167 h 478"/>
                <a:gd name="T48" fmla="*/ 54 w 540"/>
                <a:gd name="T49" fmla="*/ 137 h 478"/>
                <a:gd name="T50" fmla="*/ 25 w 540"/>
                <a:gd name="T51" fmla="*/ 80 h 478"/>
                <a:gd name="T52" fmla="*/ 50 w 540"/>
                <a:gd name="T53" fmla="*/ 81 h 478"/>
                <a:gd name="T54" fmla="*/ 53 w 540"/>
                <a:gd name="T55" fmla="*/ 108 h 478"/>
                <a:gd name="T56" fmla="*/ 80 w 540"/>
                <a:gd name="T57" fmla="*/ 85 h 478"/>
                <a:gd name="T58" fmla="*/ 105 w 540"/>
                <a:gd name="T59" fmla="*/ 95 h 478"/>
                <a:gd name="T60" fmla="*/ 124 w 540"/>
                <a:gd name="T61" fmla="*/ 85 h 478"/>
                <a:gd name="T62" fmla="*/ 197 w 540"/>
                <a:gd name="T63" fmla="*/ 80 h 478"/>
                <a:gd name="T64" fmla="*/ 201 w 540"/>
                <a:gd name="T65" fmla="*/ 104 h 478"/>
                <a:gd name="T66" fmla="*/ 238 w 540"/>
                <a:gd name="T67" fmla="*/ 85 h 478"/>
                <a:gd name="T68" fmla="*/ 352 w 540"/>
                <a:gd name="T69" fmla="*/ 82 h 478"/>
                <a:gd name="T70" fmla="*/ 363 w 540"/>
                <a:gd name="T71" fmla="*/ 105 h 478"/>
                <a:gd name="T72" fmla="*/ 394 w 540"/>
                <a:gd name="T73" fmla="*/ 85 h 478"/>
                <a:gd name="T74" fmla="*/ 417 w 540"/>
                <a:gd name="T75" fmla="*/ 84 h 478"/>
                <a:gd name="T76" fmla="*/ 501 w 540"/>
                <a:gd name="T77" fmla="*/ 64 h 478"/>
                <a:gd name="T78" fmla="*/ 510 w 540"/>
                <a:gd name="T79" fmla="*/ 87 h 478"/>
                <a:gd name="T80" fmla="*/ 502 w 540"/>
                <a:gd name="T81" fmla="*/ 61 h 478"/>
                <a:gd name="T82" fmla="*/ 404 w 540"/>
                <a:gd name="T83" fmla="*/ 90 h 478"/>
                <a:gd name="T84" fmla="*/ 379 w 540"/>
                <a:gd name="T85" fmla="*/ 80 h 478"/>
                <a:gd name="T86" fmla="*/ 359 w 540"/>
                <a:gd name="T87" fmla="*/ 66 h 478"/>
                <a:gd name="T88" fmla="*/ 354 w 540"/>
                <a:gd name="T89" fmla="*/ 67 h 478"/>
                <a:gd name="T90" fmla="*/ 253 w 540"/>
                <a:gd name="T91" fmla="*/ 84 h 478"/>
                <a:gd name="T92" fmla="*/ 232 w 540"/>
                <a:gd name="T93" fmla="*/ 81 h 478"/>
                <a:gd name="T94" fmla="*/ 205 w 540"/>
                <a:gd name="T95" fmla="*/ 74 h 478"/>
                <a:gd name="T96" fmla="*/ 126 w 540"/>
                <a:gd name="T97" fmla="*/ 82 h 478"/>
                <a:gd name="T98" fmla="*/ 104 w 540"/>
                <a:gd name="T99" fmla="*/ 93 h 478"/>
                <a:gd name="T100" fmla="*/ 93 w 540"/>
                <a:gd name="T101" fmla="*/ 87 h 478"/>
                <a:gd name="T102" fmla="*/ 59 w 540"/>
                <a:gd name="T103" fmla="*/ 96 h 478"/>
                <a:gd name="T104" fmla="*/ 52 w 540"/>
                <a:gd name="T105" fmla="*/ 66 h 478"/>
                <a:gd name="T106" fmla="*/ 357 w 540"/>
                <a:gd name="T107" fmla="*/ 63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0" h="478">
                  <a:moveTo>
                    <a:pt x="239" y="195"/>
                  </a:moveTo>
                  <a:cubicBezTo>
                    <a:pt x="203" y="99"/>
                    <a:pt x="254" y="48"/>
                    <a:pt x="313" y="26"/>
                  </a:cubicBezTo>
                  <a:cubicBezTo>
                    <a:pt x="378" y="0"/>
                    <a:pt x="476" y="92"/>
                    <a:pt x="540" y="189"/>
                  </a:cubicBezTo>
                  <a:cubicBezTo>
                    <a:pt x="534" y="333"/>
                    <a:pt x="374" y="420"/>
                    <a:pt x="352" y="417"/>
                  </a:cubicBezTo>
                  <a:cubicBezTo>
                    <a:pt x="285" y="447"/>
                    <a:pt x="240" y="377"/>
                    <a:pt x="257" y="305"/>
                  </a:cubicBezTo>
                  <a:cubicBezTo>
                    <a:pt x="250" y="296"/>
                    <a:pt x="228" y="277"/>
                    <a:pt x="228" y="335"/>
                  </a:cubicBezTo>
                  <a:cubicBezTo>
                    <a:pt x="228" y="383"/>
                    <a:pt x="228" y="430"/>
                    <a:pt x="228" y="478"/>
                  </a:cubicBezTo>
                  <a:cubicBezTo>
                    <a:pt x="214" y="478"/>
                    <a:pt x="200" y="478"/>
                    <a:pt x="186" y="478"/>
                  </a:cubicBezTo>
                  <a:cubicBezTo>
                    <a:pt x="186" y="422"/>
                    <a:pt x="186" y="367"/>
                    <a:pt x="186" y="311"/>
                  </a:cubicBezTo>
                  <a:cubicBezTo>
                    <a:pt x="194" y="280"/>
                    <a:pt x="209" y="258"/>
                    <a:pt x="240" y="257"/>
                  </a:cubicBezTo>
                  <a:cubicBezTo>
                    <a:pt x="265" y="257"/>
                    <a:pt x="289" y="257"/>
                    <a:pt x="314" y="257"/>
                  </a:cubicBezTo>
                  <a:cubicBezTo>
                    <a:pt x="314" y="251"/>
                    <a:pt x="314" y="245"/>
                    <a:pt x="314" y="239"/>
                  </a:cubicBezTo>
                  <a:cubicBezTo>
                    <a:pt x="279" y="239"/>
                    <a:pt x="245" y="239"/>
                    <a:pt x="210" y="239"/>
                  </a:cubicBezTo>
                  <a:cubicBezTo>
                    <a:pt x="175" y="250"/>
                    <a:pt x="173" y="277"/>
                    <a:pt x="172" y="305"/>
                  </a:cubicBezTo>
                  <a:cubicBezTo>
                    <a:pt x="172" y="362"/>
                    <a:pt x="172" y="420"/>
                    <a:pt x="172" y="477"/>
                  </a:cubicBezTo>
                  <a:cubicBezTo>
                    <a:pt x="157" y="477"/>
                    <a:pt x="144" y="477"/>
                    <a:pt x="129" y="477"/>
                  </a:cubicBezTo>
                  <a:cubicBezTo>
                    <a:pt x="129" y="419"/>
                    <a:pt x="129" y="361"/>
                    <a:pt x="129" y="303"/>
                  </a:cubicBezTo>
                  <a:cubicBezTo>
                    <a:pt x="145" y="234"/>
                    <a:pt x="183" y="187"/>
                    <a:pt x="239" y="195"/>
                  </a:cubicBezTo>
                  <a:close/>
                  <a:moveTo>
                    <a:pt x="2" y="162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10" y="170"/>
                    <a:pt x="12" y="171"/>
                    <a:pt x="24" y="168"/>
                  </a:cubicBezTo>
                  <a:cubicBezTo>
                    <a:pt x="32" y="168"/>
                    <a:pt x="40" y="168"/>
                    <a:pt x="47" y="172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162"/>
                    <a:pt x="50" y="153"/>
                    <a:pt x="52" y="146"/>
                  </a:cubicBezTo>
                  <a:cubicBezTo>
                    <a:pt x="53" y="155"/>
                    <a:pt x="53" y="165"/>
                    <a:pt x="52" y="175"/>
                  </a:cubicBezTo>
                  <a:cubicBezTo>
                    <a:pt x="52" y="180"/>
                    <a:pt x="50" y="211"/>
                    <a:pt x="55" y="212"/>
                  </a:cubicBezTo>
                  <a:cubicBezTo>
                    <a:pt x="58" y="212"/>
                    <a:pt x="60" y="208"/>
                    <a:pt x="61" y="202"/>
                  </a:cubicBezTo>
                  <a:cubicBezTo>
                    <a:pt x="62" y="196"/>
                    <a:pt x="63" y="187"/>
                    <a:pt x="64" y="179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4" y="175"/>
                    <a:pt x="65" y="172"/>
                    <a:pt x="67" y="170"/>
                  </a:cubicBezTo>
                  <a:cubicBezTo>
                    <a:pt x="69" y="169"/>
                    <a:pt x="73" y="168"/>
                    <a:pt x="78" y="168"/>
                  </a:cubicBezTo>
                  <a:cubicBezTo>
                    <a:pt x="85" y="166"/>
                    <a:pt x="95" y="155"/>
                    <a:pt x="102" y="160"/>
                  </a:cubicBezTo>
                  <a:cubicBezTo>
                    <a:pt x="104" y="158"/>
                    <a:pt x="117" y="156"/>
                    <a:pt x="121" y="160"/>
                  </a:cubicBezTo>
                  <a:cubicBezTo>
                    <a:pt x="128" y="162"/>
                    <a:pt x="135" y="166"/>
                    <a:pt x="142" y="171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59" y="183"/>
                    <a:pt x="176" y="187"/>
                    <a:pt x="195" y="184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0"/>
                    <a:pt x="199" y="173"/>
                    <a:pt x="199" y="166"/>
                  </a:cubicBezTo>
                  <a:cubicBezTo>
                    <a:pt x="199" y="160"/>
                    <a:pt x="200" y="153"/>
                    <a:pt x="201" y="150"/>
                  </a:cubicBezTo>
                  <a:cubicBezTo>
                    <a:pt x="203" y="156"/>
                    <a:pt x="203" y="165"/>
                    <a:pt x="203" y="175"/>
                  </a:cubicBezTo>
                  <a:cubicBezTo>
                    <a:pt x="204" y="181"/>
                    <a:pt x="196" y="234"/>
                    <a:pt x="204" y="233"/>
                  </a:cubicBezTo>
                  <a:cubicBezTo>
                    <a:pt x="204" y="233"/>
                    <a:pt x="204" y="233"/>
                    <a:pt x="204" y="233"/>
                  </a:cubicBezTo>
                  <a:cubicBezTo>
                    <a:pt x="205" y="233"/>
                    <a:pt x="206" y="232"/>
                    <a:pt x="207" y="230"/>
                  </a:cubicBezTo>
                  <a:cubicBezTo>
                    <a:pt x="208" y="228"/>
                    <a:pt x="210" y="222"/>
                    <a:pt x="211" y="213"/>
                  </a:cubicBezTo>
                  <a:cubicBezTo>
                    <a:pt x="213" y="208"/>
                    <a:pt x="213" y="201"/>
                    <a:pt x="213" y="195"/>
                  </a:cubicBezTo>
                  <a:cubicBezTo>
                    <a:pt x="213" y="189"/>
                    <a:pt x="213" y="184"/>
                    <a:pt x="214" y="182"/>
                  </a:cubicBezTo>
                  <a:cubicBezTo>
                    <a:pt x="214" y="181"/>
                    <a:pt x="214" y="181"/>
                    <a:pt x="215" y="181"/>
                  </a:cubicBezTo>
                  <a:cubicBezTo>
                    <a:pt x="216" y="181"/>
                    <a:pt x="216" y="181"/>
                    <a:pt x="216" y="181"/>
                  </a:cubicBezTo>
                  <a:cubicBezTo>
                    <a:pt x="217" y="181"/>
                    <a:pt x="218" y="181"/>
                    <a:pt x="220" y="181"/>
                  </a:cubicBezTo>
                  <a:cubicBezTo>
                    <a:pt x="224" y="182"/>
                    <a:pt x="228" y="182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9" y="172"/>
                    <a:pt x="249" y="172"/>
                    <a:pt x="261" y="172"/>
                  </a:cubicBezTo>
                  <a:cubicBezTo>
                    <a:pt x="263" y="173"/>
                    <a:pt x="282" y="172"/>
                    <a:pt x="282" y="170"/>
                  </a:cubicBezTo>
                  <a:cubicBezTo>
                    <a:pt x="304" y="169"/>
                    <a:pt x="320" y="170"/>
                    <a:pt x="341" y="170"/>
                  </a:cubicBezTo>
                  <a:cubicBezTo>
                    <a:pt x="341" y="170"/>
                    <a:pt x="341" y="170"/>
                    <a:pt x="341" y="170"/>
                  </a:cubicBezTo>
                  <a:cubicBezTo>
                    <a:pt x="344" y="171"/>
                    <a:pt x="348" y="171"/>
                    <a:pt x="351" y="171"/>
                  </a:cubicBezTo>
                  <a:cubicBezTo>
                    <a:pt x="356" y="168"/>
                    <a:pt x="357" y="156"/>
                    <a:pt x="358" y="143"/>
                  </a:cubicBezTo>
                  <a:cubicBezTo>
                    <a:pt x="358" y="150"/>
                    <a:pt x="358" y="160"/>
                    <a:pt x="358" y="175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9"/>
                    <a:pt x="354" y="217"/>
                    <a:pt x="362" y="213"/>
                  </a:cubicBezTo>
                  <a:cubicBezTo>
                    <a:pt x="365" y="210"/>
                    <a:pt x="366" y="202"/>
                    <a:pt x="367" y="198"/>
                  </a:cubicBezTo>
                  <a:cubicBezTo>
                    <a:pt x="367" y="193"/>
                    <a:pt x="368" y="188"/>
                    <a:pt x="369" y="178"/>
                  </a:cubicBezTo>
                  <a:cubicBezTo>
                    <a:pt x="369" y="172"/>
                    <a:pt x="371" y="170"/>
                    <a:pt x="374" y="171"/>
                  </a:cubicBezTo>
                  <a:cubicBezTo>
                    <a:pt x="377" y="171"/>
                    <a:pt x="380" y="173"/>
                    <a:pt x="383" y="175"/>
                  </a:cubicBezTo>
                  <a:cubicBezTo>
                    <a:pt x="389" y="179"/>
                    <a:pt x="401" y="178"/>
                    <a:pt x="408" y="178"/>
                  </a:cubicBezTo>
                  <a:cubicBezTo>
                    <a:pt x="415" y="178"/>
                    <a:pt x="422" y="178"/>
                    <a:pt x="429" y="177"/>
                  </a:cubicBezTo>
                  <a:cubicBezTo>
                    <a:pt x="429" y="177"/>
                    <a:pt x="465" y="179"/>
                    <a:pt x="468" y="179"/>
                  </a:cubicBezTo>
                  <a:cubicBezTo>
                    <a:pt x="479" y="181"/>
                    <a:pt x="490" y="183"/>
                    <a:pt x="500" y="188"/>
                  </a:cubicBezTo>
                  <a:cubicBezTo>
                    <a:pt x="501" y="181"/>
                    <a:pt x="502" y="174"/>
                    <a:pt x="503" y="166"/>
                  </a:cubicBezTo>
                  <a:cubicBezTo>
                    <a:pt x="503" y="171"/>
                    <a:pt x="503" y="175"/>
                    <a:pt x="503" y="179"/>
                  </a:cubicBezTo>
                  <a:cubicBezTo>
                    <a:pt x="503" y="191"/>
                    <a:pt x="502" y="203"/>
                    <a:pt x="502" y="213"/>
                  </a:cubicBezTo>
                  <a:cubicBezTo>
                    <a:pt x="502" y="213"/>
                    <a:pt x="502" y="213"/>
                    <a:pt x="502" y="213"/>
                  </a:cubicBezTo>
                  <a:cubicBezTo>
                    <a:pt x="502" y="221"/>
                    <a:pt x="501" y="229"/>
                    <a:pt x="504" y="236"/>
                  </a:cubicBezTo>
                  <a:cubicBezTo>
                    <a:pt x="508" y="235"/>
                    <a:pt x="508" y="235"/>
                    <a:pt x="508" y="235"/>
                  </a:cubicBezTo>
                  <a:cubicBezTo>
                    <a:pt x="505" y="228"/>
                    <a:pt x="506" y="220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7" y="203"/>
                    <a:pt x="507" y="191"/>
                    <a:pt x="507" y="179"/>
                  </a:cubicBezTo>
                  <a:cubicBezTo>
                    <a:pt x="507" y="169"/>
                    <a:pt x="507" y="159"/>
                    <a:pt x="506" y="150"/>
                  </a:cubicBezTo>
                  <a:cubicBezTo>
                    <a:pt x="499" y="156"/>
                    <a:pt x="498" y="174"/>
                    <a:pt x="496" y="182"/>
                  </a:cubicBezTo>
                  <a:cubicBezTo>
                    <a:pt x="488" y="179"/>
                    <a:pt x="479" y="177"/>
                    <a:pt x="469" y="175"/>
                  </a:cubicBezTo>
                  <a:cubicBezTo>
                    <a:pt x="457" y="173"/>
                    <a:pt x="443" y="173"/>
                    <a:pt x="429" y="173"/>
                  </a:cubicBezTo>
                  <a:cubicBezTo>
                    <a:pt x="422" y="174"/>
                    <a:pt x="415" y="174"/>
                    <a:pt x="408" y="174"/>
                  </a:cubicBezTo>
                  <a:cubicBezTo>
                    <a:pt x="403" y="174"/>
                    <a:pt x="389" y="175"/>
                    <a:pt x="385" y="172"/>
                  </a:cubicBezTo>
                  <a:cubicBezTo>
                    <a:pt x="382" y="170"/>
                    <a:pt x="378" y="167"/>
                    <a:pt x="375" y="167"/>
                  </a:cubicBezTo>
                  <a:cubicBezTo>
                    <a:pt x="370" y="166"/>
                    <a:pt x="366" y="168"/>
                    <a:pt x="364" y="177"/>
                  </a:cubicBezTo>
                  <a:cubicBezTo>
                    <a:pt x="364" y="177"/>
                    <a:pt x="364" y="177"/>
                    <a:pt x="364" y="177"/>
                  </a:cubicBezTo>
                  <a:cubicBezTo>
                    <a:pt x="364" y="187"/>
                    <a:pt x="363" y="193"/>
                    <a:pt x="362" y="197"/>
                  </a:cubicBezTo>
                  <a:cubicBezTo>
                    <a:pt x="362" y="200"/>
                    <a:pt x="362" y="202"/>
                    <a:pt x="361" y="204"/>
                  </a:cubicBezTo>
                  <a:cubicBezTo>
                    <a:pt x="361" y="202"/>
                    <a:pt x="361" y="198"/>
                    <a:pt x="361" y="195"/>
                  </a:cubicBezTo>
                  <a:cubicBezTo>
                    <a:pt x="362" y="189"/>
                    <a:pt x="362" y="182"/>
                    <a:pt x="362" y="175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34"/>
                    <a:pt x="361" y="125"/>
                    <a:pt x="359" y="125"/>
                  </a:cubicBezTo>
                  <a:cubicBezTo>
                    <a:pt x="352" y="125"/>
                    <a:pt x="355" y="161"/>
                    <a:pt x="349" y="167"/>
                  </a:cubicBezTo>
                  <a:cubicBezTo>
                    <a:pt x="347" y="167"/>
                    <a:pt x="344" y="167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16" y="165"/>
                    <a:pt x="313" y="163"/>
                    <a:pt x="282" y="166"/>
                  </a:cubicBezTo>
                  <a:cubicBezTo>
                    <a:pt x="281" y="168"/>
                    <a:pt x="262" y="169"/>
                    <a:pt x="261" y="168"/>
                  </a:cubicBezTo>
                  <a:cubicBezTo>
                    <a:pt x="249" y="168"/>
                    <a:pt x="237" y="168"/>
                    <a:pt x="232" y="174"/>
                  </a:cubicBezTo>
                  <a:cubicBezTo>
                    <a:pt x="227" y="178"/>
                    <a:pt x="224" y="178"/>
                    <a:pt x="220" y="177"/>
                  </a:cubicBezTo>
                  <a:cubicBezTo>
                    <a:pt x="219" y="177"/>
                    <a:pt x="217" y="177"/>
                    <a:pt x="216" y="177"/>
                  </a:cubicBezTo>
                  <a:cubicBezTo>
                    <a:pt x="213" y="176"/>
                    <a:pt x="211" y="178"/>
                    <a:pt x="210" y="181"/>
                  </a:cubicBezTo>
                  <a:cubicBezTo>
                    <a:pt x="209" y="184"/>
                    <a:pt x="209" y="189"/>
                    <a:pt x="209" y="195"/>
                  </a:cubicBezTo>
                  <a:cubicBezTo>
                    <a:pt x="209" y="201"/>
                    <a:pt x="209" y="208"/>
                    <a:pt x="208" y="212"/>
                  </a:cubicBezTo>
                  <a:cubicBezTo>
                    <a:pt x="207" y="212"/>
                    <a:pt x="207" y="212"/>
                    <a:pt x="207" y="212"/>
                  </a:cubicBezTo>
                  <a:cubicBezTo>
                    <a:pt x="206" y="219"/>
                    <a:pt x="205" y="223"/>
                    <a:pt x="204" y="226"/>
                  </a:cubicBezTo>
                  <a:cubicBezTo>
                    <a:pt x="203" y="210"/>
                    <a:pt x="207" y="192"/>
                    <a:pt x="207" y="175"/>
                  </a:cubicBezTo>
                  <a:cubicBezTo>
                    <a:pt x="207" y="165"/>
                    <a:pt x="207" y="153"/>
                    <a:pt x="202" y="142"/>
                  </a:cubicBezTo>
                  <a:cubicBezTo>
                    <a:pt x="196" y="146"/>
                    <a:pt x="196" y="158"/>
                    <a:pt x="195" y="166"/>
                  </a:cubicBezTo>
                  <a:cubicBezTo>
                    <a:pt x="195" y="171"/>
                    <a:pt x="195" y="177"/>
                    <a:pt x="194" y="180"/>
                  </a:cubicBezTo>
                  <a:cubicBezTo>
                    <a:pt x="176" y="183"/>
                    <a:pt x="160" y="179"/>
                    <a:pt x="144" y="168"/>
                  </a:cubicBezTo>
                  <a:cubicBezTo>
                    <a:pt x="137" y="163"/>
                    <a:pt x="130" y="158"/>
                    <a:pt x="122" y="156"/>
                  </a:cubicBezTo>
                  <a:cubicBezTo>
                    <a:pt x="114" y="152"/>
                    <a:pt x="108" y="153"/>
                    <a:pt x="103" y="156"/>
                  </a:cubicBezTo>
                  <a:cubicBezTo>
                    <a:pt x="95" y="152"/>
                    <a:pt x="84" y="159"/>
                    <a:pt x="78" y="164"/>
                  </a:cubicBezTo>
                  <a:cubicBezTo>
                    <a:pt x="72" y="164"/>
                    <a:pt x="67" y="165"/>
                    <a:pt x="64" y="167"/>
                  </a:cubicBezTo>
                  <a:cubicBezTo>
                    <a:pt x="61" y="170"/>
                    <a:pt x="60" y="173"/>
                    <a:pt x="60" y="179"/>
                  </a:cubicBezTo>
                  <a:cubicBezTo>
                    <a:pt x="59" y="187"/>
                    <a:pt x="58" y="195"/>
                    <a:pt x="57" y="201"/>
                  </a:cubicBezTo>
                  <a:cubicBezTo>
                    <a:pt x="57" y="202"/>
                    <a:pt x="57" y="203"/>
                    <a:pt x="56" y="203"/>
                  </a:cubicBezTo>
                  <a:cubicBezTo>
                    <a:pt x="56" y="194"/>
                    <a:pt x="56" y="185"/>
                    <a:pt x="56" y="175"/>
                  </a:cubicBezTo>
                  <a:cubicBezTo>
                    <a:pt x="57" y="161"/>
                    <a:pt x="57" y="148"/>
                    <a:pt x="54" y="137"/>
                  </a:cubicBezTo>
                  <a:cubicBezTo>
                    <a:pt x="50" y="138"/>
                    <a:pt x="51" y="140"/>
                    <a:pt x="48" y="146"/>
                  </a:cubicBezTo>
                  <a:cubicBezTo>
                    <a:pt x="47" y="151"/>
                    <a:pt x="46" y="158"/>
                    <a:pt x="46" y="167"/>
                  </a:cubicBezTo>
                  <a:cubicBezTo>
                    <a:pt x="39" y="164"/>
                    <a:pt x="32" y="164"/>
                    <a:pt x="24" y="164"/>
                  </a:cubicBezTo>
                  <a:cubicBezTo>
                    <a:pt x="13" y="165"/>
                    <a:pt x="12" y="166"/>
                    <a:pt x="2" y="162"/>
                  </a:cubicBezTo>
                  <a:close/>
                  <a:moveTo>
                    <a:pt x="25" y="80"/>
                  </a:moveTo>
                  <a:cubicBezTo>
                    <a:pt x="23" y="83"/>
                    <a:pt x="23" y="83"/>
                    <a:pt x="23" y="83"/>
                  </a:cubicBezTo>
                  <a:cubicBezTo>
                    <a:pt x="27" y="85"/>
                    <a:pt x="31" y="86"/>
                    <a:pt x="36" y="86"/>
                  </a:cubicBezTo>
                  <a:cubicBezTo>
                    <a:pt x="40" y="86"/>
                    <a:pt x="45" y="85"/>
                    <a:pt x="49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2" y="73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2" y="70"/>
                    <a:pt x="51" y="71"/>
                    <a:pt x="52" y="74"/>
                  </a:cubicBezTo>
                  <a:cubicBezTo>
                    <a:pt x="52" y="76"/>
                    <a:pt x="53" y="78"/>
                    <a:pt x="53" y="81"/>
                  </a:cubicBezTo>
                  <a:cubicBezTo>
                    <a:pt x="52" y="98"/>
                    <a:pt x="52" y="106"/>
                    <a:pt x="53" y="108"/>
                  </a:cubicBezTo>
                  <a:cubicBezTo>
                    <a:pt x="56" y="113"/>
                    <a:pt x="59" y="108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3" y="91"/>
                    <a:pt x="65" y="88"/>
                    <a:pt x="67" y="87"/>
                  </a:cubicBezTo>
                  <a:cubicBezTo>
                    <a:pt x="70" y="85"/>
                    <a:pt x="73" y="84"/>
                    <a:pt x="77" y="84"/>
                  </a:cubicBezTo>
                  <a:cubicBezTo>
                    <a:pt x="79" y="85"/>
                    <a:pt x="79" y="85"/>
                    <a:pt x="80" y="85"/>
                  </a:cubicBezTo>
                  <a:cubicBezTo>
                    <a:pt x="82" y="86"/>
                    <a:pt x="84" y="87"/>
                    <a:pt x="91" y="90"/>
                  </a:cubicBezTo>
                  <a:cubicBezTo>
                    <a:pt x="93" y="93"/>
                    <a:pt x="95" y="95"/>
                    <a:pt x="97" y="96"/>
                  </a:cubicBezTo>
                  <a:cubicBezTo>
                    <a:pt x="99" y="96"/>
                    <a:pt x="100" y="97"/>
                    <a:pt x="102" y="97"/>
                  </a:cubicBezTo>
                  <a:cubicBezTo>
                    <a:pt x="103" y="96"/>
                    <a:pt x="104" y="96"/>
                    <a:pt x="105" y="95"/>
                  </a:cubicBezTo>
                  <a:cubicBezTo>
                    <a:pt x="105" y="95"/>
                    <a:pt x="105" y="95"/>
                    <a:pt x="105" y="95"/>
                  </a:cubicBezTo>
                  <a:cubicBezTo>
                    <a:pt x="107" y="94"/>
                    <a:pt x="109" y="93"/>
                    <a:pt x="109" y="91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09" y="86"/>
                    <a:pt x="113" y="85"/>
                    <a:pt x="117" y="85"/>
                  </a:cubicBezTo>
                  <a:cubicBezTo>
                    <a:pt x="119" y="85"/>
                    <a:pt x="122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6"/>
                    <a:pt x="125" y="86"/>
                    <a:pt x="125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91" y="87"/>
                    <a:pt x="194" y="83"/>
                    <a:pt x="197" y="80"/>
                  </a:cubicBezTo>
                  <a:cubicBezTo>
                    <a:pt x="197" y="79"/>
                    <a:pt x="198" y="78"/>
                    <a:pt x="199" y="78"/>
                  </a:cubicBezTo>
                  <a:cubicBezTo>
                    <a:pt x="199" y="78"/>
                    <a:pt x="199" y="78"/>
                    <a:pt x="199" y="78"/>
                  </a:cubicBezTo>
                  <a:cubicBezTo>
                    <a:pt x="199" y="77"/>
                    <a:pt x="199" y="77"/>
                    <a:pt x="199" y="77"/>
                  </a:cubicBezTo>
                  <a:cubicBezTo>
                    <a:pt x="200" y="71"/>
                    <a:pt x="201" y="70"/>
                    <a:pt x="202" y="74"/>
                  </a:cubicBezTo>
                  <a:cubicBezTo>
                    <a:pt x="201" y="88"/>
                    <a:pt x="200" y="100"/>
                    <a:pt x="201" y="104"/>
                  </a:cubicBezTo>
                  <a:cubicBezTo>
                    <a:pt x="202" y="113"/>
                    <a:pt x="205" y="111"/>
                    <a:pt x="211" y="94"/>
                  </a:cubicBezTo>
                  <a:cubicBezTo>
                    <a:pt x="211" y="93"/>
                    <a:pt x="211" y="93"/>
                    <a:pt x="211" y="93"/>
                  </a:cubicBezTo>
                  <a:cubicBezTo>
                    <a:pt x="211" y="86"/>
                    <a:pt x="215" y="84"/>
                    <a:pt x="221" y="84"/>
                  </a:cubicBezTo>
                  <a:cubicBezTo>
                    <a:pt x="224" y="84"/>
                    <a:pt x="228" y="84"/>
                    <a:pt x="231" y="84"/>
                  </a:cubicBezTo>
                  <a:cubicBezTo>
                    <a:pt x="233" y="85"/>
                    <a:pt x="236" y="85"/>
                    <a:pt x="238" y="85"/>
                  </a:cubicBezTo>
                  <a:cubicBezTo>
                    <a:pt x="240" y="90"/>
                    <a:pt x="243" y="93"/>
                    <a:pt x="246" y="93"/>
                  </a:cubicBezTo>
                  <a:cubicBezTo>
                    <a:pt x="249" y="93"/>
                    <a:pt x="252" y="91"/>
                    <a:pt x="256" y="86"/>
                  </a:cubicBezTo>
                  <a:cubicBezTo>
                    <a:pt x="268" y="80"/>
                    <a:pt x="287" y="82"/>
                    <a:pt x="306" y="84"/>
                  </a:cubicBezTo>
                  <a:cubicBezTo>
                    <a:pt x="323" y="85"/>
                    <a:pt x="340" y="87"/>
                    <a:pt x="351" y="83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4" y="78"/>
                    <a:pt x="355" y="74"/>
                    <a:pt x="356" y="71"/>
                  </a:cubicBezTo>
                  <a:cubicBezTo>
                    <a:pt x="356" y="85"/>
                    <a:pt x="356" y="96"/>
                    <a:pt x="357" y="101"/>
                  </a:cubicBezTo>
                  <a:cubicBezTo>
                    <a:pt x="357" y="104"/>
                    <a:pt x="358" y="105"/>
                    <a:pt x="359" y="106"/>
                  </a:cubicBezTo>
                  <a:cubicBezTo>
                    <a:pt x="360" y="108"/>
                    <a:pt x="362" y="107"/>
                    <a:pt x="363" y="105"/>
                  </a:cubicBezTo>
                  <a:cubicBezTo>
                    <a:pt x="364" y="104"/>
                    <a:pt x="366" y="100"/>
                    <a:pt x="367" y="94"/>
                  </a:cubicBezTo>
                  <a:cubicBezTo>
                    <a:pt x="367" y="94"/>
                    <a:pt x="367" y="94"/>
                    <a:pt x="367" y="94"/>
                  </a:cubicBezTo>
                  <a:cubicBezTo>
                    <a:pt x="368" y="84"/>
                    <a:pt x="373" y="83"/>
                    <a:pt x="379" y="83"/>
                  </a:cubicBezTo>
                  <a:cubicBezTo>
                    <a:pt x="381" y="83"/>
                    <a:pt x="383" y="84"/>
                    <a:pt x="385" y="84"/>
                  </a:cubicBezTo>
                  <a:cubicBezTo>
                    <a:pt x="388" y="85"/>
                    <a:pt x="391" y="85"/>
                    <a:pt x="394" y="85"/>
                  </a:cubicBezTo>
                  <a:cubicBezTo>
                    <a:pt x="397" y="90"/>
                    <a:pt x="400" y="93"/>
                    <a:pt x="404" y="93"/>
                  </a:cubicBezTo>
                  <a:cubicBezTo>
                    <a:pt x="408" y="94"/>
                    <a:pt x="412" y="91"/>
                    <a:pt x="416" y="86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416" y="84"/>
                    <a:pt x="416" y="84"/>
                    <a:pt x="416" y="84"/>
                  </a:cubicBezTo>
                  <a:cubicBezTo>
                    <a:pt x="416" y="84"/>
                    <a:pt x="416" y="85"/>
                    <a:pt x="417" y="84"/>
                  </a:cubicBezTo>
                  <a:cubicBezTo>
                    <a:pt x="422" y="82"/>
                    <a:pt x="442" y="83"/>
                    <a:pt x="464" y="83"/>
                  </a:cubicBezTo>
                  <a:cubicBezTo>
                    <a:pt x="476" y="84"/>
                    <a:pt x="488" y="84"/>
                    <a:pt x="498" y="84"/>
                  </a:cubicBezTo>
                  <a:cubicBezTo>
                    <a:pt x="500" y="84"/>
                    <a:pt x="500" y="84"/>
                    <a:pt x="500" y="84"/>
                  </a:cubicBezTo>
                  <a:cubicBezTo>
                    <a:pt x="500" y="82"/>
                    <a:pt x="500" y="82"/>
                    <a:pt x="500" y="82"/>
                  </a:cubicBezTo>
                  <a:cubicBezTo>
                    <a:pt x="501" y="69"/>
                    <a:pt x="501" y="64"/>
                    <a:pt x="501" y="64"/>
                  </a:cubicBezTo>
                  <a:cubicBezTo>
                    <a:pt x="502" y="64"/>
                    <a:pt x="501" y="70"/>
                    <a:pt x="502" y="75"/>
                  </a:cubicBezTo>
                  <a:cubicBezTo>
                    <a:pt x="502" y="77"/>
                    <a:pt x="502" y="80"/>
                    <a:pt x="503" y="82"/>
                  </a:cubicBezTo>
                  <a:cubicBezTo>
                    <a:pt x="502" y="96"/>
                    <a:pt x="502" y="104"/>
                    <a:pt x="504" y="106"/>
                  </a:cubicBezTo>
                  <a:cubicBezTo>
                    <a:pt x="507" y="108"/>
                    <a:pt x="510" y="102"/>
                    <a:pt x="513" y="88"/>
                  </a:cubicBezTo>
                  <a:cubicBezTo>
                    <a:pt x="510" y="87"/>
                    <a:pt x="510" y="87"/>
                    <a:pt x="510" y="87"/>
                  </a:cubicBezTo>
                  <a:cubicBezTo>
                    <a:pt x="507" y="98"/>
                    <a:pt x="506" y="103"/>
                    <a:pt x="506" y="103"/>
                  </a:cubicBezTo>
                  <a:cubicBezTo>
                    <a:pt x="505" y="102"/>
                    <a:pt x="505" y="95"/>
                    <a:pt x="506" y="82"/>
                  </a:cubicBezTo>
                  <a:cubicBezTo>
                    <a:pt x="506" y="82"/>
                    <a:pt x="506" y="82"/>
                    <a:pt x="506" y="82"/>
                  </a:cubicBezTo>
                  <a:cubicBezTo>
                    <a:pt x="506" y="80"/>
                    <a:pt x="505" y="77"/>
                    <a:pt x="505" y="75"/>
                  </a:cubicBezTo>
                  <a:cubicBezTo>
                    <a:pt x="505" y="68"/>
                    <a:pt x="504" y="61"/>
                    <a:pt x="502" y="61"/>
                  </a:cubicBezTo>
                  <a:cubicBezTo>
                    <a:pt x="500" y="61"/>
                    <a:pt x="498" y="66"/>
                    <a:pt x="497" y="81"/>
                  </a:cubicBezTo>
                  <a:cubicBezTo>
                    <a:pt x="487" y="81"/>
                    <a:pt x="475" y="80"/>
                    <a:pt x="464" y="80"/>
                  </a:cubicBezTo>
                  <a:cubicBezTo>
                    <a:pt x="442" y="79"/>
                    <a:pt x="421" y="79"/>
                    <a:pt x="415" y="81"/>
                  </a:cubicBezTo>
                  <a:cubicBezTo>
                    <a:pt x="414" y="82"/>
                    <a:pt x="413" y="83"/>
                    <a:pt x="413" y="85"/>
                  </a:cubicBezTo>
                  <a:cubicBezTo>
                    <a:pt x="410" y="88"/>
                    <a:pt x="407" y="90"/>
                    <a:pt x="404" y="90"/>
                  </a:cubicBezTo>
                  <a:cubicBezTo>
                    <a:pt x="401" y="90"/>
                    <a:pt x="399" y="87"/>
                    <a:pt x="396" y="83"/>
                  </a:cubicBezTo>
                  <a:cubicBezTo>
                    <a:pt x="396" y="82"/>
                    <a:pt x="396" y="82"/>
                    <a:pt x="396" y="82"/>
                  </a:cubicBezTo>
                  <a:cubicBezTo>
                    <a:pt x="395" y="82"/>
                    <a:pt x="395" y="82"/>
                    <a:pt x="395" y="82"/>
                  </a:cubicBezTo>
                  <a:cubicBezTo>
                    <a:pt x="392" y="82"/>
                    <a:pt x="389" y="81"/>
                    <a:pt x="386" y="81"/>
                  </a:cubicBezTo>
                  <a:cubicBezTo>
                    <a:pt x="383" y="80"/>
                    <a:pt x="381" y="80"/>
                    <a:pt x="379" y="80"/>
                  </a:cubicBezTo>
                  <a:cubicBezTo>
                    <a:pt x="371" y="79"/>
                    <a:pt x="365" y="81"/>
                    <a:pt x="364" y="94"/>
                  </a:cubicBezTo>
                  <a:cubicBezTo>
                    <a:pt x="363" y="99"/>
                    <a:pt x="362" y="102"/>
                    <a:pt x="361" y="103"/>
                  </a:cubicBezTo>
                  <a:cubicBezTo>
                    <a:pt x="361" y="103"/>
                    <a:pt x="360" y="102"/>
                    <a:pt x="360" y="101"/>
                  </a:cubicBezTo>
                  <a:cubicBezTo>
                    <a:pt x="359" y="95"/>
                    <a:pt x="359" y="82"/>
                    <a:pt x="359" y="66"/>
                  </a:cubicBezTo>
                  <a:cubicBezTo>
                    <a:pt x="359" y="66"/>
                    <a:pt x="359" y="66"/>
                    <a:pt x="359" y="66"/>
                  </a:cubicBezTo>
                  <a:cubicBezTo>
                    <a:pt x="360" y="61"/>
                    <a:pt x="359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6" y="59"/>
                    <a:pt x="355" y="62"/>
                    <a:pt x="354" y="67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3" y="71"/>
                    <a:pt x="351" y="76"/>
                    <a:pt x="349" y="80"/>
                  </a:cubicBezTo>
                  <a:cubicBezTo>
                    <a:pt x="339" y="83"/>
                    <a:pt x="323" y="82"/>
                    <a:pt x="307" y="80"/>
                  </a:cubicBezTo>
                  <a:cubicBezTo>
                    <a:pt x="287" y="79"/>
                    <a:pt x="267" y="77"/>
                    <a:pt x="254" y="84"/>
                  </a:cubicBezTo>
                  <a:cubicBezTo>
                    <a:pt x="253" y="84"/>
                    <a:pt x="253" y="84"/>
                    <a:pt x="253" y="84"/>
                  </a:cubicBezTo>
                  <a:cubicBezTo>
                    <a:pt x="250" y="88"/>
                    <a:pt x="248" y="90"/>
                    <a:pt x="246" y="90"/>
                  </a:cubicBezTo>
                  <a:cubicBezTo>
                    <a:pt x="244" y="90"/>
                    <a:pt x="242" y="87"/>
                    <a:pt x="241" y="83"/>
                  </a:cubicBezTo>
                  <a:cubicBezTo>
                    <a:pt x="240" y="82"/>
                    <a:pt x="240" y="82"/>
                    <a:pt x="240" y="82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37" y="82"/>
                    <a:pt x="234" y="81"/>
                    <a:pt x="232" y="81"/>
                  </a:cubicBezTo>
                  <a:cubicBezTo>
                    <a:pt x="228" y="81"/>
                    <a:pt x="224" y="80"/>
                    <a:pt x="221" y="80"/>
                  </a:cubicBezTo>
                  <a:cubicBezTo>
                    <a:pt x="213" y="81"/>
                    <a:pt x="207" y="83"/>
                    <a:pt x="208" y="93"/>
                  </a:cubicBezTo>
                  <a:cubicBezTo>
                    <a:pt x="205" y="101"/>
                    <a:pt x="204" y="104"/>
                    <a:pt x="204" y="104"/>
                  </a:cubicBezTo>
                  <a:cubicBezTo>
                    <a:pt x="203" y="99"/>
                    <a:pt x="204" y="88"/>
                    <a:pt x="205" y="74"/>
                  </a:cubicBezTo>
                  <a:cubicBezTo>
                    <a:pt x="205" y="74"/>
                    <a:pt x="205" y="74"/>
                    <a:pt x="205" y="74"/>
                  </a:cubicBezTo>
                  <a:cubicBezTo>
                    <a:pt x="203" y="58"/>
                    <a:pt x="200" y="58"/>
                    <a:pt x="196" y="76"/>
                  </a:cubicBezTo>
                  <a:cubicBezTo>
                    <a:pt x="195" y="76"/>
                    <a:pt x="195" y="77"/>
                    <a:pt x="194" y="78"/>
                  </a:cubicBezTo>
                  <a:cubicBezTo>
                    <a:pt x="193" y="81"/>
                    <a:pt x="192" y="84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5" y="82"/>
                    <a:pt x="125" y="82"/>
                    <a:pt x="124" y="82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22" y="82"/>
                    <a:pt x="120" y="82"/>
                    <a:pt x="117" y="82"/>
                  </a:cubicBezTo>
                  <a:cubicBezTo>
                    <a:pt x="111" y="82"/>
                    <a:pt x="106" y="83"/>
                    <a:pt x="106" y="90"/>
                  </a:cubicBezTo>
                  <a:cubicBezTo>
                    <a:pt x="106" y="91"/>
                    <a:pt x="105" y="92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3"/>
                    <a:pt x="102" y="93"/>
                    <a:pt x="101" y="93"/>
                  </a:cubicBezTo>
                  <a:cubicBezTo>
                    <a:pt x="101" y="93"/>
                    <a:pt x="100" y="93"/>
                    <a:pt x="99" y="93"/>
                  </a:cubicBezTo>
                  <a:cubicBezTo>
                    <a:pt x="97" y="92"/>
                    <a:pt x="95" y="91"/>
                    <a:pt x="93" y="88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85" y="84"/>
                    <a:pt x="83" y="83"/>
                    <a:pt x="82" y="82"/>
                  </a:cubicBezTo>
                  <a:cubicBezTo>
                    <a:pt x="80" y="82"/>
                    <a:pt x="80" y="82"/>
                    <a:pt x="78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3" y="81"/>
                    <a:pt x="69" y="82"/>
                    <a:pt x="65" y="84"/>
                  </a:cubicBezTo>
                  <a:cubicBezTo>
                    <a:pt x="62" y="86"/>
                    <a:pt x="59" y="90"/>
                    <a:pt x="59" y="96"/>
                  </a:cubicBezTo>
                  <a:cubicBezTo>
                    <a:pt x="57" y="102"/>
                    <a:pt x="56" y="108"/>
                    <a:pt x="56" y="107"/>
                  </a:cubicBezTo>
                  <a:cubicBezTo>
                    <a:pt x="55" y="105"/>
                    <a:pt x="55" y="97"/>
                    <a:pt x="57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8"/>
                    <a:pt x="56" y="76"/>
                    <a:pt x="55" y="74"/>
                  </a:cubicBezTo>
                  <a:cubicBezTo>
                    <a:pt x="54" y="69"/>
                    <a:pt x="54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0" y="66"/>
                    <a:pt x="49" y="70"/>
                    <a:pt x="47" y="80"/>
                  </a:cubicBezTo>
                  <a:cubicBezTo>
                    <a:pt x="43" y="82"/>
                    <a:pt x="40" y="83"/>
                    <a:pt x="36" y="83"/>
                  </a:cubicBezTo>
                  <a:cubicBezTo>
                    <a:pt x="32" y="83"/>
                    <a:pt x="28" y="82"/>
                    <a:pt x="25" y="80"/>
                  </a:cubicBezTo>
                  <a:close/>
                  <a:moveTo>
                    <a:pt x="357" y="63"/>
                  </a:moveTo>
                  <a:cubicBezTo>
                    <a:pt x="358" y="63"/>
                    <a:pt x="358" y="62"/>
                    <a:pt x="358" y="62"/>
                  </a:cubicBezTo>
                  <a:cubicBezTo>
                    <a:pt x="358" y="62"/>
                    <a:pt x="358" y="62"/>
                    <a:pt x="358" y="62"/>
                  </a:cubicBezTo>
                  <a:cubicBezTo>
                    <a:pt x="357" y="62"/>
                    <a:pt x="357" y="63"/>
                    <a:pt x="35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35" name="图片 34" descr="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8299" y="-554851"/>
            <a:ext cx="6034726" cy="2640192"/>
          </a:xfrm>
          <a:prstGeom prst="rect">
            <a:avLst/>
          </a:prstGeom>
        </p:spPr>
      </p:pic>
      <p:pic>
        <p:nvPicPr>
          <p:cNvPr id="6" name="图片 5" descr="8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8835" y="3216910"/>
            <a:ext cx="981075" cy="889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>
        <p:comb/>
      </p:transition>
    </mc:Choice>
    <mc:Fallback xmlns="">
      <p:transition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00"/>
                            </p:stCondLst>
                            <p:childTnLst>
                              <p:par>
                                <p:cTn id="5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67073" y="1021671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4474048" y="1056934"/>
            <a:ext cx="3589710" cy="454365"/>
            <a:chOff x="5897880" y="1573585"/>
            <a:chExt cx="5318365" cy="673168"/>
          </a:xfrm>
        </p:grpSpPr>
        <p:sp>
          <p:nvSpPr>
            <p:cNvPr id="4" name="矩形 3"/>
            <p:cNvSpPr/>
            <p:nvPr/>
          </p:nvSpPr>
          <p:spPr>
            <a:xfrm>
              <a:off x="5994781" y="1573585"/>
              <a:ext cx="4773566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5897880" y="2231406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10990614" y="2021122"/>
              <a:ext cx="225631" cy="225631"/>
            </a:xfrm>
            <a:prstGeom prst="rect">
              <a:avLst/>
            </a:prstGeom>
            <a:solidFill>
              <a:srgbClr val="7A8C8E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067073" y="1719012"/>
            <a:ext cx="360026" cy="49539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438488" y="1801754"/>
            <a:ext cx="3589710" cy="444084"/>
            <a:chOff x="5897880" y="2621970"/>
            <a:chExt cx="5318365" cy="657936"/>
          </a:xfrm>
        </p:grpSpPr>
        <p:sp>
          <p:nvSpPr>
            <p:cNvPr id="8" name="矩形 7"/>
            <p:cNvSpPr/>
            <p:nvPr/>
          </p:nvSpPr>
          <p:spPr>
            <a:xfrm>
              <a:off x="5994781" y="2621970"/>
              <a:ext cx="4776389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5897880" y="3264559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10990614" y="3054275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067073" y="2432386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438488" y="2509373"/>
            <a:ext cx="3589710" cy="449834"/>
            <a:chOff x="5897880" y="3670355"/>
            <a:chExt cx="5318365" cy="666456"/>
          </a:xfrm>
        </p:grpSpPr>
        <p:sp>
          <p:nvSpPr>
            <p:cNvPr id="16" name="矩形 15"/>
            <p:cNvSpPr/>
            <p:nvPr/>
          </p:nvSpPr>
          <p:spPr>
            <a:xfrm>
              <a:off x="5950564" y="3670355"/>
              <a:ext cx="4821547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5897880" y="4321464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/>
            <p:cNvSpPr/>
            <p:nvPr/>
          </p:nvSpPr>
          <p:spPr>
            <a:xfrm>
              <a:off x="10990614" y="4111180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4067073" y="3145759"/>
            <a:ext cx="360026" cy="49539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4397033" y="3244368"/>
            <a:ext cx="3589710" cy="455585"/>
            <a:chOff x="5897880" y="4718739"/>
            <a:chExt cx="5318365" cy="674976"/>
          </a:xfrm>
        </p:grpSpPr>
        <p:sp>
          <p:nvSpPr>
            <p:cNvPr id="19" name="矩形 18"/>
            <p:cNvSpPr/>
            <p:nvPr/>
          </p:nvSpPr>
          <p:spPr>
            <a:xfrm>
              <a:off x="5950564" y="4718739"/>
              <a:ext cx="4821547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5897880" y="5378368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1"/>
            <p:cNvSpPr/>
            <p:nvPr/>
          </p:nvSpPr>
          <p:spPr>
            <a:xfrm>
              <a:off x="10990614" y="5168084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089151" y="1276090"/>
            <a:ext cx="2165055" cy="19372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sz="2800" dirty="0" smtClean="0">
              <a:solidFill>
                <a:schemeClr val="tx1"/>
              </a:solidFill>
            </a:endParaRPr>
          </a:p>
          <a:p>
            <a:pPr algn="ctr"/>
            <a:r>
              <a:rPr lang="zh-CN" altLang="zh-CN" sz="2800" dirty="0" smtClean="0">
                <a:solidFill>
                  <a:schemeClr val="tx1"/>
                </a:solidFill>
              </a:rPr>
              <a:t>第</a:t>
            </a:r>
            <a:r>
              <a:rPr lang="zh-CN" altLang="en-US" sz="2800" dirty="0" smtClean="0">
                <a:solidFill>
                  <a:schemeClr val="tx1"/>
                </a:solidFill>
              </a:rPr>
              <a:t>三</a:t>
            </a:r>
            <a:r>
              <a:rPr lang="zh-CN" altLang="zh-CN" sz="2800" dirty="0" smtClean="0">
                <a:solidFill>
                  <a:schemeClr val="tx1"/>
                </a:solidFill>
              </a:rPr>
              <a:t>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ctr"/>
            <a:r>
              <a:rPr lang="zh-CN" altLang="zh-CN" sz="2800" dirty="0" smtClean="0">
                <a:solidFill>
                  <a:schemeClr val="tx1"/>
                </a:solidFill>
              </a:rPr>
              <a:t> 口吃的</a:t>
            </a:r>
            <a:r>
              <a:rPr lang="zh-CN" altLang="en-US" sz="2800" dirty="0" smtClean="0">
                <a:solidFill>
                  <a:schemeClr val="tx1"/>
                </a:solidFill>
              </a:rPr>
              <a:t>治疗</a:t>
            </a:r>
            <a:endParaRPr lang="zh-CN" altLang="zh-CN" sz="2800" dirty="0">
              <a:solidFill>
                <a:schemeClr val="tx1"/>
              </a:solidFill>
            </a:endParaRPr>
          </a:p>
          <a:p>
            <a:pPr algn="ctr"/>
            <a:endParaRPr lang="en-US" altLang="zh-CN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grpSp>
        <p:nvGrpSpPr>
          <p:cNvPr id="25" name="组合 24"/>
          <p:cNvGrpSpPr/>
          <p:nvPr userDrawn="1"/>
        </p:nvGrpSpPr>
        <p:grpSpPr>
          <a:xfrm>
            <a:off x="176428" y="69169"/>
            <a:ext cx="8342630" cy="398780"/>
            <a:chOff x="162802" y="93745"/>
            <a:chExt cx="11122990" cy="590681"/>
          </a:xfrm>
        </p:grpSpPr>
        <p:sp>
          <p:nvSpPr>
            <p:cNvPr id="32" name="文本框 31"/>
            <p:cNvSpPr txBox="1"/>
            <p:nvPr/>
          </p:nvSpPr>
          <p:spPr>
            <a:xfrm>
              <a:off x="923920" y="93745"/>
              <a:ext cx="10361872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节标题</a:t>
              </a: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34" name="对角圆角矩形 33"/>
              <p:cNvSpPr/>
              <p:nvPr/>
            </p:nvSpPr>
            <p:spPr>
              <a:xfrm>
                <a:off x="7304087" y="23606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833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9" name="矩形 8"/>
          <p:cNvSpPr/>
          <p:nvPr/>
        </p:nvSpPr>
        <p:spPr>
          <a:xfrm>
            <a:off x="4701728" y="1022175"/>
            <a:ext cx="180049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口吃治疗的标准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03896" y="1711661"/>
            <a:ext cx="206979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口吃父母的指导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34726" y="2435841"/>
            <a:ext cx="226215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建立专门流畅性技巧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537924" y="3175704"/>
            <a:ext cx="226215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成人口吃的治疗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53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5943">
        <p:comb/>
      </p:transition>
    </mc:Choice>
    <mc:Fallback xmlns="">
      <p:transition advTm="5943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 bldLvl="0" animBg="1"/>
      <p:bldP spid="15" grpId="0" bldLvl="0" animBg="1"/>
      <p:bldP spid="20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E:\素材\春\7487b691a84a44a3f609339749de9c08.png7487b691a84a44a3f609339749de9c08"/>
          <p:cNvPicPr>
            <a:picLocks noChangeAspect="1"/>
          </p:cNvPicPr>
          <p:nvPr/>
        </p:nvPicPr>
        <p:blipFill>
          <a:blip r:embed="rId3"/>
          <a:srcRect l="12184" b="995"/>
          <a:stretch>
            <a:fillRect/>
          </a:stretch>
        </p:blipFill>
        <p:spPr>
          <a:xfrm>
            <a:off x="42545" y="275590"/>
            <a:ext cx="3487420" cy="48634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458087" y="1910478"/>
            <a:ext cx="4703792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rgbClr val="F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谢谢观看</a:t>
            </a:r>
          </a:p>
        </p:txBody>
      </p: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6792461" y="4562102"/>
            <a:ext cx="396000" cy="396000"/>
            <a:chOff x="386297" y="354936"/>
            <a:chExt cx="1186377" cy="1186377"/>
          </a:xfrm>
          <a:solidFill>
            <a:schemeClr val="accent2"/>
          </a:solidFill>
        </p:grpSpPr>
        <p:sp>
          <p:nvSpPr>
            <p:cNvPr id="40" name="Freeform 494"/>
            <p:cNvSpPr/>
            <p:nvPr/>
          </p:nvSpPr>
          <p:spPr bwMode="auto">
            <a:xfrm>
              <a:off x="386297" y="354936"/>
              <a:ext cx="1186377" cy="1186377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7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7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7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9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3"/>
                    <a:pt x="713" y="443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95"/>
            <p:cNvSpPr>
              <a:spLocks noEditPoints="1"/>
            </p:cNvSpPr>
            <p:nvPr/>
          </p:nvSpPr>
          <p:spPr bwMode="auto">
            <a:xfrm>
              <a:off x="699114" y="632811"/>
              <a:ext cx="559078" cy="627299"/>
            </a:xfrm>
            <a:custGeom>
              <a:avLst/>
              <a:gdLst>
                <a:gd name="T0" fmla="*/ 251 w 336"/>
                <a:gd name="T1" fmla="*/ 2 h 377"/>
                <a:gd name="T2" fmla="*/ 168 w 336"/>
                <a:gd name="T3" fmla="*/ 23 h 377"/>
                <a:gd name="T4" fmla="*/ 86 w 336"/>
                <a:gd name="T5" fmla="*/ 2 h 377"/>
                <a:gd name="T6" fmla="*/ 44 w 336"/>
                <a:gd name="T7" fmla="*/ 138 h 377"/>
                <a:gd name="T8" fmla="*/ 73 w 336"/>
                <a:gd name="T9" fmla="*/ 273 h 377"/>
                <a:gd name="T10" fmla="*/ 109 w 336"/>
                <a:gd name="T11" fmla="*/ 377 h 377"/>
                <a:gd name="T12" fmla="*/ 131 w 336"/>
                <a:gd name="T13" fmla="*/ 256 h 377"/>
                <a:gd name="T14" fmla="*/ 206 w 336"/>
                <a:gd name="T15" fmla="*/ 256 h 377"/>
                <a:gd name="T16" fmla="*/ 227 w 336"/>
                <a:gd name="T17" fmla="*/ 377 h 377"/>
                <a:gd name="T18" fmla="*/ 264 w 336"/>
                <a:gd name="T19" fmla="*/ 273 h 377"/>
                <a:gd name="T20" fmla="*/ 293 w 336"/>
                <a:gd name="T21" fmla="*/ 138 h 377"/>
                <a:gd name="T22" fmla="*/ 251 w 336"/>
                <a:gd name="T23" fmla="*/ 2 h 377"/>
                <a:gd name="T24" fmla="*/ 231 w 336"/>
                <a:gd name="T25" fmla="*/ 51 h 377"/>
                <a:gd name="T26" fmla="*/ 130 w 336"/>
                <a:gd name="T27" fmla="*/ 100 h 377"/>
                <a:gd name="T28" fmla="*/ 119 w 336"/>
                <a:gd name="T29" fmla="*/ 89 h 377"/>
                <a:gd name="T30" fmla="*/ 151 w 336"/>
                <a:gd name="T31" fmla="*/ 66 h 377"/>
                <a:gd name="T32" fmla="*/ 143 w 336"/>
                <a:gd name="T33" fmla="*/ 59 h 377"/>
                <a:gd name="T34" fmla="*/ 113 w 336"/>
                <a:gd name="T35" fmla="*/ 44 h 377"/>
                <a:gd name="T36" fmla="*/ 117 w 336"/>
                <a:gd name="T37" fmla="*/ 30 h 377"/>
                <a:gd name="T38" fmla="*/ 165 w 336"/>
                <a:gd name="T39" fmla="*/ 60 h 377"/>
                <a:gd name="T40" fmla="*/ 227 w 336"/>
                <a:gd name="T41" fmla="*/ 37 h 377"/>
                <a:gd name="T42" fmla="*/ 231 w 336"/>
                <a:gd name="T43" fmla="*/ 5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6" h="377">
                  <a:moveTo>
                    <a:pt x="251" y="2"/>
                  </a:moveTo>
                  <a:cubicBezTo>
                    <a:pt x="203" y="0"/>
                    <a:pt x="208" y="22"/>
                    <a:pt x="168" y="23"/>
                  </a:cubicBezTo>
                  <a:cubicBezTo>
                    <a:pt x="129" y="22"/>
                    <a:pt x="133" y="0"/>
                    <a:pt x="86" y="2"/>
                  </a:cubicBezTo>
                  <a:cubicBezTo>
                    <a:pt x="0" y="6"/>
                    <a:pt x="34" y="111"/>
                    <a:pt x="44" y="138"/>
                  </a:cubicBezTo>
                  <a:cubicBezTo>
                    <a:pt x="74" y="217"/>
                    <a:pt x="74" y="236"/>
                    <a:pt x="73" y="273"/>
                  </a:cubicBezTo>
                  <a:cubicBezTo>
                    <a:pt x="69" y="377"/>
                    <a:pt x="85" y="377"/>
                    <a:pt x="109" y="377"/>
                  </a:cubicBezTo>
                  <a:cubicBezTo>
                    <a:pt x="127" y="377"/>
                    <a:pt x="132" y="289"/>
                    <a:pt x="131" y="256"/>
                  </a:cubicBezTo>
                  <a:cubicBezTo>
                    <a:pt x="130" y="211"/>
                    <a:pt x="203" y="204"/>
                    <a:pt x="206" y="256"/>
                  </a:cubicBezTo>
                  <a:cubicBezTo>
                    <a:pt x="207" y="288"/>
                    <a:pt x="210" y="377"/>
                    <a:pt x="227" y="377"/>
                  </a:cubicBezTo>
                  <a:cubicBezTo>
                    <a:pt x="252" y="377"/>
                    <a:pt x="267" y="377"/>
                    <a:pt x="264" y="273"/>
                  </a:cubicBezTo>
                  <a:cubicBezTo>
                    <a:pt x="263" y="236"/>
                    <a:pt x="263" y="217"/>
                    <a:pt x="293" y="138"/>
                  </a:cubicBezTo>
                  <a:cubicBezTo>
                    <a:pt x="303" y="111"/>
                    <a:pt x="336" y="6"/>
                    <a:pt x="251" y="2"/>
                  </a:cubicBezTo>
                  <a:close/>
                  <a:moveTo>
                    <a:pt x="231" y="51"/>
                  </a:moveTo>
                  <a:cubicBezTo>
                    <a:pt x="196" y="61"/>
                    <a:pt x="156" y="75"/>
                    <a:pt x="130" y="100"/>
                  </a:cubicBezTo>
                  <a:cubicBezTo>
                    <a:pt x="123" y="106"/>
                    <a:pt x="113" y="96"/>
                    <a:pt x="119" y="89"/>
                  </a:cubicBezTo>
                  <a:cubicBezTo>
                    <a:pt x="129" y="80"/>
                    <a:pt x="140" y="73"/>
                    <a:pt x="151" y="66"/>
                  </a:cubicBezTo>
                  <a:cubicBezTo>
                    <a:pt x="149" y="64"/>
                    <a:pt x="146" y="61"/>
                    <a:pt x="143" y="59"/>
                  </a:cubicBezTo>
                  <a:cubicBezTo>
                    <a:pt x="135" y="51"/>
                    <a:pt x="124" y="46"/>
                    <a:pt x="113" y="44"/>
                  </a:cubicBezTo>
                  <a:cubicBezTo>
                    <a:pt x="104" y="42"/>
                    <a:pt x="108" y="28"/>
                    <a:pt x="117" y="30"/>
                  </a:cubicBezTo>
                  <a:cubicBezTo>
                    <a:pt x="136" y="33"/>
                    <a:pt x="153" y="45"/>
                    <a:pt x="165" y="60"/>
                  </a:cubicBezTo>
                  <a:cubicBezTo>
                    <a:pt x="185" y="50"/>
                    <a:pt x="207" y="43"/>
                    <a:pt x="227" y="37"/>
                  </a:cubicBezTo>
                  <a:cubicBezTo>
                    <a:pt x="236" y="34"/>
                    <a:pt x="240" y="49"/>
                    <a:pt x="23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>
            <a:grpSpLocks noChangeAspect="1"/>
          </p:cNvGrpSpPr>
          <p:nvPr/>
        </p:nvGrpSpPr>
        <p:grpSpPr>
          <a:xfrm>
            <a:off x="6232715" y="4562102"/>
            <a:ext cx="396000" cy="396000"/>
            <a:chOff x="467544" y="339502"/>
            <a:chExt cx="1186377" cy="1188041"/>
          </a:xfrm>
          <a:solidFill>
            <a:schemeClr val="accent2"/>
          </a:solidFill>
        </p:grpSpPr>
        <p:sp>
          <p:nvSpPr>
            <p:cNvPr id="43" name="Freeform 230"/>
            <p:cNvSpPr/>
            <p:nvPr/>
          </p:nvSpPr>
          <p:spPr bwMode="auto">
            <a:xfrm>
              <a:off x="467544" y="339502"/>
              <a:ext cx="1186377" cy="1188041"/>
            </a:xfrm>
            <a:custGeom>
              <a:avLst/>
              <a:gdLst>
                <a:gd name="T0" fmla="*/ 554 w 713"/>
                <a:gd name="T1" fmla="*/ 60 h 714"/>
                <a:gd name="T2" fmla="*/ 356 w 713"/>
                <a:gd name="T3" fmla="*/ 0 h 714"/>
                <a:gd name="T4" fmla="*/ 46 w 713"/>
                <a:gd name="T5" fmla="*/ 182 h 714"/>
                <a:gd name="T6" fmla="*/ 0 w 713"/>
                <a:gd name="T7" fmla="*/ 357 h 714"/>
                <a:gd name="T8" fmla="*/ 44 w 713"/>
                <a:gd name="T9" fmla="*/ 529 h 714"/>
                <a:gd name="T10" fmla="*/ 356 w 713"/>
                <a:gd name="T11" fmla="*/ 714 h 714"/>
                <a:gd name="T12" fmla="*/ 631 w 713"/>
                <a:gd name="T13" fmla="*/ 585 h 714"/>
                <a:gd name="T14" fmla="*/ 713 w 713"/>
                <a:gd name="T15" fmla="*/ 357 h 714"/>
                <a:gd name="T16" fmla="*/ 554 w 713"/>
                <a:gd name="T17" fmla="*/ 6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4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2"/>
                  </a:cubicBezTo>
                  <a:cubicBezTo>
                    <a:pt x="16" y="234"/>
                    <a:pt x="0" y="293"/>
                    <a:pt x="0" y="357"/>
                  </a:cubicBezTo>
                  <a:cubicBezTo>
                    <a:pt x="0" y="419"/>
                    <a:pt x="16" y="478"/>
                    <a:pt x="44" y="529"/>
                  </a:cubicBezTo>
                  <a:cubicBezTo>
                    <a:pt x="104" y="639"/>
                    <a:pt x="222" y="714"/>
                    <a:pt x="356" y="714"/>
                  </a:cubicBezTo>
                  <a:cubicBezTo>
                    <a:pt x="467" y="714"/>
                    <a:pt x="565" y="663"/>
                    <a:pt x="631" y="585"/>
                  </a:cubicBezTo>
                  <a:cubicBezTo>
                    <a:pt x="682" y="523"/>
                    <a:pt x="713" y="444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19"/>
            <p:cNvSpPr>
              <a:spLocks noEditPoints="1"/>
            </p:cNvSpPr>
            <p:nvPr/>
          </p:nvSpPr>
          <p:spPr bwMode="auto">
            <a:xfrm>
              <a:off x="748746" y="449320"/>
              <a:ext cx="625635" cy="908502"/>
            </a:xfrm>
            <a:custGeom>
              <a:avLst/>
              <a:gdLst>
                <a:gd name="T0" fmla="*/ 376 w 376"/>
                <a:gd name="T1" fmla="*/ 516 h 546"/>
                <a:gd name="T2" fmla="*/ 345 w 376"/>
                <a:gd name="T3" fmla="*/ 485 h 546"/>
                <a:gd name="T4" fmla="*/ 251 w 376"/>
                <a:gd name="T5" fmla="*/ 485 h 546"/>
                <a:gd name="T6" fmla="*/ 338 w 376"/>
                <a:gd name="T7" fmla="*/ 351 h 546"/>
                <a:gd name="T8" fmla="*/ 231 w 376"/>
                <a:gd name="T9" fmla="*/ 203 h 546"/>
                <a:gd name="T10" fmla="*/ 318 w 376"/>
                <a:gd name="T11" fmla="*/ 49 h 546"/>
                <a:gd name="T12" fmla="*/ 318 w 376"/>
                <a:gd name="T13" fmla="*/ 18 h 546"/>
                <a:gd name="T14" fmla="*/ 285 w 376"/>
                <a:gd name="T15" fmla="*/ 0 h 546"/>
                <a:gd name="T16" fmla="*/ 259 w 376"/>
                <a:gd name="T17" fmla="*/ 18 h 546"/>
                <a:gd name="T18" fmla="*/ 127 w 376"/>
                <a:gd name="T19" fmla="*/ 259 h 546"/>
                <a:gd name="T20" fmla="*/ 136 w 376"/>
                <a:gd name="T21" fmla="*/ 277 h 546"/>
                <a:gd name="T22" fmla="*/ 126 w 376"/>
                <a:gd name="T23" fmla="*/ 300 h 546"/>
                <a:gd name="T24" fmla="*/ 145 w 376"/>
                <a:gd name="T25" fmla="*/ 310 h 546"/>
                <a:gd name="T26" fmla="*/ 162 w 376"/>
                <a:gd name="T27" fmla="*/ 291 h 546"/>
                <a:gd name="T28" fmla="*/ 183 w 376"/>
                <a:gd name="T29" fmla="*/ 289 h 546"/>
                <a:gd name="T30" fmla="*/ 214 w 376"/>
                <a:gd name="T31" fmla="*/ 235 h 546"/>
                <a:gd name="T32" fmla="*/ 298 w 376"/>
                <a:gd name="T33" fmla="*/ 345 h 546"/>
                <a:gd name="T34" fmla="*/ 242 w 376"/>
                <a:gd name="T35" fmla="*/ 443 h 546"/>
                <a:gd name="T36" fmla="*/ 125 w 376"/>
                <a:gd name="T37" fmla="*/ 443 h 546"/>
                <a:gd name="T38" fmla="*/ 104 w 376"/>
                <a:gd name="T39" fmla="*/ 464 h 546"/>
                <a:gd name="T40" fmla="*/ 125 w 376"/>
                <a:gd name="T41" fmla="*/ 485 h 546"/>
                <a:gd name="T42" fmla="*/ 125 w 376"/>
                <a:gd name="T43" fmla="*/ 485 h 546"/>
                <a:gd name="T44" fmla="*/ 30 w 376"/>
                <a:gd name="T45" fmla="*/ 485 h 546"/>
                <a:gd name="T46" fmla="*/ 30 w 376"/>
                <a:gd name="T47" fmla="*/ 485 h 546"/>
                <a:gd name="T48" fmla="*/ 30 w 376"/>
                <a:gd name="T49" fmla="*/ 485 h 546"/>
                <a:gd name="T50" fmla="*/ 0 w 376"/>
                <a:gd name="T51" fmla="*/ 516 h 546"/>
                <a:gd name="T52" fmla="*/ 30 w 376"/>
                <a:gd name="T53" fmla="*/ 546 h 546"/>
                <a:gd name="T54" fmla="*/ 345 w 376"/>
                <a:gd name="T55" fmla="*/ 546 h 546"/>
                <a:gd name="T56" fmla="*/ 376 w 376"/>
                <a:gd name="T57" fmla="*/ 516 h 546"/>
                <a:gd name="T58" fmla="*/ 176 w 376"/>
                <a:gd name="T59" fmla="*/ 394 h 546"/>
                <a:gd name="T60" fmla="*/ 158 w 376"/>
                <a:gd name="T61" fmla="*/ 399 h 546"/>
                <a:gd name="T62" fmla="*/ 35 w 376"/>
                <a:gd name="T63" fmla="*/ 332 h 546"/>
                <a:gd name="T64" fmla="*/ 30 w 376"/>
                <a:gd name="T65" fmla="*/ 314 h 546"/>
                <a:gd name="T66" fmla="*/ 48 w 376"/>
                <a:gd name="T67" fmla="*/ 308 h 546"/>
                <a:gd name="T68" fmla="*/ 48 w 376"/>
                <a:gd name="T69" fmla="*/ 308 h 546"/>
                <a:gd name="T70" fmla="*/ 48 w 376"/>
                <a:gd name="T71" fmla="*/ 308 h 546"/>
                <a:gd name="T72" fmla="*/ 171 w 376"/>
                <a:gd name="T73" fmla="*/ 376 h 546"/>
                <a:gd name="T74" fmla="*/ 176 w 376"/>
                <a:gd name="T75" fmla="*/ 394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6" h="546">
                  <a:moveTo>
                    <a:pt x="376" y="516"/>
                  </a:moveTo>
                  <a:cubicBezTo>
                    <a:pt x="376" y="499"/>
                    <a:pt x="362" y="485"/>
                    <a:pt x="345" y="485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99" y="485"/>
                    <a:pt x="338" y="393"/>
                    <a:pt x="338" y="351"/>
                  </a:cubicBezTo>
                  <a:cubicBezTo>
                    <a:pt x="338" y="284"/>
                    <a:pt x="294" y="226"/>
                    <a:pt x="231" y="203"/>
                  </a:cubicBezTo>
                  <a:cubicBezTo>
                    <a:pt x="318" y="49"/>
                    <a:pt x="318" y="49"/>
                    <a:pt x="318" y="49"/>
                  </a:cubicBezTo>
                  <a:cubicBezTo>
                    <a:pt x="318" y="18"/>
                    <a:pt x="318" y="18"/>
                    <a:pt x="318" y="18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127" y="259"/>
                    <a:pt x="127" y="259"/>
                    <a:pt x="127" y="259"/>
                  </a:cubicBezTo>
                  <a:cubicBezTo>
                    <a:pt x="127" y="259"/>
                    <a:pt x="138" y="267"/>
                    <a:pt x="136" y="277"/>
                  </a:cubicBezTo>
                  <a:cubicBezTo>
                    <a:pt x="134" y="287"/>
                    <a:pt x="126" y="300"/>
                    <a:pt x="126" y="300"/>
                  </a:cubicBezTo>
                  <a:cubicBezTo>
                    <a:pt x="145" y="310"/>
                    <a:pt x="145" y="310"/>
                    <a:pt x="145" y="310"/>
                  </a:cubicBezTo>
                  <a:cubicBezTo>
                    <a:pt x="145" y="310"/>
                    <a:pt x="155" y="293"/>
                    <a:pt x="162" y="291"/>
                  </a:cubicBezTo>
                  <a:cubicBezTo>
                    <a:pt x="169" y="290"/>
                    <a:pt x="183" y="289"/>
                    <a:pt x="183" y="289"/>
                  </a:cubicBezTo>
                  <a:cubicBezTo>
                    <a:pt x="214" y="235"/>
                    <a:pt x="214" y="235"/>
                    <a:pt x="214" y="235"/>
                  </a:cubicBezTo>
                  <a:cubicBezTo>
                    <a:pt x="263" y="251"/>
                    <a:pt x="298" y="295"/>
                    <a:pt x="298" y="345"/>
                  </a:cubicBezTo>
                  <a:cubicBezTo>
                    <a:pt x="298" y="386"/>
                    <a:pt x="275" y="422"/>
                    <a:pt x="242" y="443"/>
                  </a:cubicBezTo>
                  <a:cubicBezTo>
                    <a:pt x="125" y="443"/>
                    <a:pt x="125" y="443"/>
                    <a:pt x="125" y="443"/>
                  </a:cubicBezTo>
                  <a:cubicBezTo>
                    <a:pt x="114" y="443"/>
                    <a:pt x="104" y="452"/>
                    <a:pt x="104" y="464"/>
                  </a:cubicBezTo>
                  <a:cubicBezTo>
                    <a:pt x="104" y="476"/>
                    <a:pt x="113" y="485"/>
                    <a:pt x="125" y="485"/>
                  </a:cubicBezTo>
                  <a:cubicBezTo>
                    <a:pt x="125" y="485"/>
                    <a:pt x="125" y="485"/>
                    <a:pt x="125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13" y="485"/>
                    <a:pt x="0" y="499"/>
                    <a:pt x="0" y="516"/>
                  </a:cubicBezTo>
                  <a:cubicBezTo>
                    <a:pt x="0" y="532"/>
                    <a:pt x="13" y="546"/>
                    <a:pt x="30" y="546"/>
                  </a:cubicBezTo>
                  <a:cubicBezTo>
                    <a:pt x="345" y="546"/>
                    <a:pt x="345" y="546"/>
                    <a:pt x="345" y="546"/>
                  </a:cubicBezTo>
                  <a:cubicBezTo>
                    <a:pt x="362" y="546"/>
                    <a:pt x="376" y="532"/>
                    <a:pt x="376" y="516"/>
                  </a:cubicBezTo>
                  <a:close/>
                  <a:moveTo>
                    <a:pt x="176" y="394"/>
                  </a:moveTo>
                  <a:cubicBezTo>
                    <a:pt x="173" y="400"/>
                    <a:pt x="165" y="403"/>
                    <a:pt x="158" y="399"/>
                  </a:cubicBezTo>
                  <a:cubicBezTo>
                    <a:pt x="35" y="332"/>
                    <a:pt x="35" y="332"/>
                    <a:pt x="35" y="332"/>
                  </a:cubicBezTo>
                  <a:cubicBezTo>
                    <a:pt x="29" y="328"/>
                    <a:pt x="27" y="320"/>
                    <a:pt x="30" y="314"/>
                  </a:cubicBezTo>
                  <a:cubicBezTo>
                    <a:pt x="34" y="307"/>
                    <a:pt x="42" y="305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171" y="376"/>
                    <a:pt x="171" y="376"/>
                    <a:pt x="171" y="376"/>
                  </a:cubicBezTo>
                  <a:cubicBezTo>
                    <a:pt x="178" y="379"/>
                    <a:pt x="180" y="387"/>
                    <a:pt x="176" y="3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>
            <a:grpSpLocks noChangeAspect="1"/>
          </p:cNvGrpSpPr>
          <p:nvPr/>
        </p:nvGrpSpPr>
        <p:grpSpPr>
          <a:xfrm>
            <a:off x="7352207" y="4562102"/>
            <a:ext cx="396000" cy="396000"/>
            <a:chOff x="2254585" y="392649"/>
            <a:chExt cx="1186377" cy="1186377"/>
          </a:xfrm>
          <a:solidFill>
            <a:schemeClr val="bg1"/>
          </a:solidFill>
        </p:grpSpPr>
        <p:sp>
          <p:nvSpPr>
            <p:cNvPr id="46" name="Freeform 237"/>
            <p:cNvSpPr/>
            <p:nvPr/>
          </p:nvSpPr>
          <p:spPr bwMode="auto">
            <a:xfrm>
              <a:off x="2254585" y="392649"/>
              <a:ext cx="1186377" cy="1186377"/>
            </a:xfrm>
            <a:custGeom>
              <a:avLst/>
              <a:gdLst>
                <a:gd name="T0" fmla="*/ 555 w 713"/>
                <a:gd name="T1" fmla="*/ 60 h 713"/>
                <a:gd name="T2" fmla="*/ 357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7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5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Rectangle 322"/>
            <p:cNvSpPr>
              <a:spLocks noChangeArrowheads="1"/>
            </p:cNvSpPr>
            <p:nvPr/>
          </p:nvSpPr>
          <p:spPr bwMode="auto">
            <a:xfrm>
              <a:off x="2680550" y="559041"/>
              <a:ext cx="327793" cy="9983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23"/>
            <p:cNvSpPr>
              <a:spLocks noEditPoints="1"/>
            </p:cNvSpPr>
            <p:nvPr/>
          </p:nvSpPr>
          <p:spPr bwMode="auto">
            <a:xfrm>
              <a:off x="2565739" y="688827"/>
              <a:ext cx="557414" cy="675553"/>
            </a:xfrm>
            <a:custGeom>
              <a:avLst/>
              <a:gdLst>
                <a:gd name="T0" fmla="*/ 307 w 335"/>
                <a:gd name="T1" fmla="*/ 92 h 406"/>
                <a:gd name="T2" fmla="*/ 233 w 335"/>
                <a:gd name="T3" fmla="*/ 52 h 406"/>
                <a:gd name="T4" fmla="*/ 233 w 335"/>
                <a:gd name="T5" fmla="*/ 0 h 406"/>
                <a:gd name="T6" fmla="*/ 102 w 335"/>
                <a:gd name="T7" fmla="*/ 0 h 406"/>
                <a:gd name="T8" fmla="*/ 102 w 335"/>
                <a:gd name="T9" fmla="*/ 52 h 406"/>
                <a:gd name="T10" fmla="*/ 28 w 335"/>
                <a:gd name="T11" fmla="*/ 92 h 406"/>
                <a:gd name="T12" fmla="*/ 0 w 335"/>
                <a:gd name="T13" fmla="*/ 183 h 406"/>
                <a:gd name="T14" fmla="*/ 0 w 335"/>
                <a:gd name="T15" fmla="*/ 406 h 406"/>
                <a:gd name="T16" fmla="*/ 335 w 335"/>
                <a:gd name="T17" fmla="*/ 406 h 406"/>
                <a:gd name="T18" fmla="*/ 335 w 335"/>
                <a:gd name="T19" fmla="*/ 183 h 406"/>
                <a:gd name="T20" fmla="*/ 307 w 335"/>
                <a:gd name="T21" fmla="*/ 92 h 406"/>
                <a:gd name="T22" fmla="*/ 51 w 335"/>
                <a:gd name="T23" fmla="*/ 371 h 406"/>
                <a:gd name="T24" fmla="*/ 30 w 335"/>
                <a:gd name="T25" fmla="*/ 357 h 406"/>
                <a:gd name="T26" fmla="*/ 51 w 335"/>
                <a:gd name="T27" fmla="*/ 343 h 406"/>
                <a:gd name="T28" fmla="*/ 71 w 335"/>
                <a:gd name="T29" fmla="*/ 357 h 406"/>
                <a:gd name="T30" fmla="*/ 51 w 335"/>
                <a:gd name="T31" fmla="*/ 371 h 406"/>
                <a:gd name="T32" fmla="*/ 74 w 335"/>
                <a:gd name="T33" fmla="*/ 122 h 406"/>
                <a:gd name="T34" fmla="*/ 140 w 335"/>
                <a:gd name="T35" fmla="*/ 122 h 406"/>
                <a:gd name="T36" fmla="*/ 140 w 335"/>
                <a:gd name="T37" fmla="*/ 55 h 406"/>
                <a:gd name="T38" fmla="*/ 194 w 335"/>
                <a:gd name="T39" fmla="*/ 55 h 406"/>
                <a:gd name="T40" fmla="*/ 194 w 335"/>
                <a:gd name="T41" fmla="*/ 122 h 406"/>
                <a:gd name="T42" fmla="*/ 260 w 335"/>
                <a:gd name="T43" fmla="*/ 122 h 406"/>
                <a:gd name="T44" fmla="*/ 260 w 335"/>
                <a:gd name="T45" fmla="*/ 175 h 406"/>
                <a:gd name="T46" fmla="*/ 194 w 335"/>
                <a:gd name="T47" fmla="*/ 175 h 406"/>
                <a:gd name="T48" fmla="*/ 194 w 335"/>
                <a:gd name="T49" fmla="*/ 242 h 406"/>
                <a:gd name="T50" fmla="*/ 140 w 335"/>
                <a:gd name="T51" fmla="*/ 242 h 406"/>
                <a:gd name="T52" fmla="*/ 140 w 335"/>
                <a:gd name="T53" fmla="*/ 175 h 406"/>
                <a:gd name="T54" fmla="*/ 74 w 335"/>
                <a:gd name="T55" fmla="*/ 175 h 406"/>
                <a:gd name="T56" fmla="*/ 74 w 335"/>
                <a:gd name="T57" fmla="*/ 122 h 406"/>
                <a:gd name="T58" fmla="*/ 286 w 335"/>
                <a:gd name="T59" fmla="*/ 356 h 406"/>
                <a:gd name="T60" fmla="*/ 239 w 335"/>
                <a:gd name="T61" fmla="*/ 350 h 406"/>
                <a:gd name="T62" fmla="*/ 239 w 335"/>
                <a:gd name="T63" fmla="*/ 337 h 406"/>
                <a:gd name="T64" fmla="*/ 235 w 335"/>
                <a:gd name="T65" fmla="*/ 337 h 406"/>
                <a:gd name="T66" fmla="*/ 221 w 335"/>
                <a:gd name="T67" fmla="*/ 336 h 406"/>
                <a:gd name="T68" fmla="*/ 221 w 335"/>
                <a:gd name="T69" fmla="*/ 336 h 406"/>
                <a:gd name="T70" fmla="*/ 168 w 335"/>
                <a:gd name="T71" fmla="*/ 357 h 406"/>
                <a:gd name="T72" fmla="*/ 115 w 335"/>
                <a:gd name="T73" fmla="*/ 336 h 406"/>
                <a:gd name="T74" fmla="*/ 152 w 335"/>
                <a:gd name="T75" fmla="*/ 317 h 406"/>
                <a:gd name="T76" fmla="*/ 139 w 335"/>
                <a:gd name="T77" fmla="*/ 311 h 406"/>
                <a:gd name="T78" fmla="*/ 127 w 335"/>
                <a:gd name="T79" fmla="*/ 313 h 406"/>
                <a:gd name="T80" fmla="*/ 105 w 335"/>
                <a:gd name="T81" fmla="*/ 304 h 406"/>
                <a:gd name="T82" fmla="*/ 105 w 335"/>
                <a:gd name="T83" fmla="*/ 273 h 406"/>
                <a:gd name="T84" fmla="*/ 127 w 335"/>
                <a:gd name="T85" fmla="*/ 263 h 406"/>
                <a:gd name="T86" fmla="*/ 155 w 335"/>
                <a:gd name="T87" fmla="*/ 286 h 406"/>
                <a:gd name="T88" fmla="*/ 159 w 335"/>
                <a:gd name="T89" fmla="*/ 286 h 406"/>
                <a:gd name="T90" fmla="*/ 184 w 335"/>
                <a:gd name="T91" fmla="*/ 301 h 406"/>
                <a:gd name="T92" fmla="*/ 169 w 335"/>
                <a:gd name="T93" fmla="*/ 316 h 406"/>
                <a:gd name="T94" fmla="*/ 201 w 335"/>
                <a:gd name="T95" fmla="*/ 320 h 406"/>
                <a:gd name="T96" fmla="*/ 201 w 335"/>
                <a:gd name="T97" fmla="*/ 320 h 406"/>
                <a:gd name="T98" fmla="*/ 235 w 335"/>
                <a:gd name="T99" fmla="*/ 303 h 406"/>
                <a:gd name="T100" fmla="*/ 245 w 335"/>
                <a:gd name="T101" fmla="*/ 304 h 406"/>
                <a:gd name="T102" fmla="*/ 261 w 335"/>
                <a:gd name="T103" fmla="*/ 309 h 406"/>
                <a:gd name="T104" fmla="*/ 264 w 335"/>
                <a:gd name="T105" fmla="*/ 311 h 406"/>
                <a:gd name="T106" fmla="*/ 269 w 335"/>
                <a:gd name="T107" fmla="*/ 309 h 406"/>
                <a:gd name="T108" fmla="*/ 316 w 335"/>
                <a:gd name="T109" fmla="*/ 316 h 406"/>
                <a:gd name="T110" fmla="*/ 286 w 335"/>
                <a:gd name="T111" fmla="*/ 35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5" h="406">
                  <a:moveTo>
                    <a:pt x="307" y="92"/>
                  </a:moveTo>
                  <a:cubicBezTo>
                    <a:pt x="288" y="68"/>
                    <a:pt x="263" y="55"/>
                    <a:pt x="233" y="52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71" y="55"/>
                    <a:pt x="47" y="68"/>
                    <a:pt x="28" y="92"/>
                  </a:cubicBezTo>
                  <a:cubicBezTo>
                    <a:pt x="9" y="116"/>
                    <a:pt x="0" y="146"/>
                    <a:pt x="0" y="183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335" y="406"/>
                    <a:pt x="335" y="406"/>
                    <a:pt x="335" y="406"/>
                  </a:cubicBezTo>
                  <a:cubicBezTo>
                    <a:pt x="335" y="183"/>
                    <a:pt x="335" y="183"/>
                    <a:pt x="335" y="183"/>
                  </a:cubicBezTo>
                  <a:cubicBezTo>
                    <a:pt x="335" y="146"/>
                    <a:pt x="326" y="116"/>
                    <a:pt x="307" y="92"/>
                  </a:cubicBezTo>
                  <a:close/>
                  <a:moveTo>
                    <a:pt x="51" y="371"/>
                  </a:moveTo>
                  <a:cubicBezTo>
                    <a:pt x="39" y="371"/>
                    <a:pt x="30" y="364"/>
                    <a:pt x="30" y="357"/>
                  </a:cubicBezTo>
                  <a:cubicBezTo>
                    <a:pt x="30" y="350"/>
                    <a:pt x="39" y="343"/>
                    <a:pt x="51" y="343"/>
                  </a:cubicBezTo>
                  <a:cubicBezTo>
                    <a:pt x="62" y="343"/>
                    <a:pt x="71" y="350"/>
                    <a:pt x="71" y="357"/>
                  </a:cubicBezTo>
                  <a:cubicBezTo>
                    <a:pt x="71" y="364"/>
                    <a:pt x="62" y="371"/>
                    <a:pt x="51" y="371"/>
                  </a:cubicBezTo>
                  <a:close/>
                  <a:moveTo>
                    <a:pt x="74" y="122"/>
                  </a:moveTo>
                  <a:cubicBezTo>
                    <a:pt x="140" y="122"/>
                    <a:pt x="140" y="122"/>
                    <a:pt x="140" y="122"/>
                  </a:cubicBezTo>
                  <a:cubicBezTo>
                    <a:pt x="140" y="55"/>
                    <a:pt x="140" y="55"/>
                    <a:pt x="140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260" y="122"/>
                    <a:pt x="260" y="122"/>
                    <a:pt x="260" y="122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194" y="175"/>
                    <a:pt x="194" y="175"/>
                    <a:pt x="194" y="175"/>
                  </a:cubicBezTo>
                  <a:cubicBezTo>
                    <a:pt x="194" y="242"/>
                    <a:pt x="194" y="242"/>
                    <a:pt x="194" y="242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40" y="175"/>
                    <a:pt x="140" y="175"/>
                    <a:pt x="140" y="175"/>
                  </a:cubicBezTo>
                  <a:cubicBezTo>
                    <a:pt x="74" y="175"/>
                    <a:pt x="74" y="175"/>
                    <a:pt x="74" y="175"/>
                  </a:cubicBezTo>
                  <a:lnTo>
                    <a:pt x="74" y="122"/>
                  </a:lnTo>
                  <a:close/>
                  <a:moveTo>
                    <a:pt x="286" y="356"/>
                  </a:moveTo>
                  <a:cubicBezTo>
                    <a:pt x="265" y="366"/>
                    <a:pt x="244" y="363"/>
                    <a:pt x="239" y="350"/>
                  </a:cubicBezTo>
                  <a:cubicBezTo>
                    <a:pt x="237" y="346"/>
                    <a:pt x="237" y="341"/>
                    <a:pt x="239" y="337"/>
                  </a:cubicBezTo>
                  <a:cubicBezTo>
                    <a:pt x="238" y="337"/>
                    <a:pt x="236" y="337"/>
                    <a:pt x="235" y="337"/>
                  </a:cubicBezTo>
                  <a:cubicBezTo>
                    <a:pt x="230" y="337"/>
                    <a:pt x="225" y="337"/>
                    <a:pt x="221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21" y="348"/>
                    <a:pt x="197" y="357"/>
                    <a:pt x="168" y="357"/>
                  </a:cubicBezTo>
                  <a:cubicBezTo>
                    <a:pt x="139" y="357"/>
                    <a:pt x="115" y="348"/>
                    <a:pt x="115" y="336"/>
                  </a:cubicBezTo>
                  <a:cubicBezTo>
                    <a:pt x="115" y="327"/>
                    <a:pt x="131" y="319"/>
                    <a:pt x="152" y="317"/>
                  </a:cubicBezTo>
                  <a:cubicBezTo>
                    <a:pt x="147" y="316"/>
                    <a:pt x="142" y="314"/>
                    <a:pt x="139" y="311"/>
                  </a:cubicBezTo>
                  <a:cubicBezTo>
                    <a:pt x="135" y="312"/>
                    <a:pt x="131" y="313"/>
                    <a:pt x="127" y="313"/>
                  </a:cubicBezTo>
                  <a:cubicBezTo>
                    <a:pt x="118" y="313"/>
                    <a:pt x="111" y="309"/>
                    <a:pt x="105" y="304"/>
                  </a:cubicBezTo>
                  <a:cubicBezTo>
                    <a:pt x="100" y="296"/>
                    <a:pt x="100" y="281"/>
                    <a:pt x="105" y="273"/>
                  </a:cubicBezTo>
                  <a:cubicBezTo>
                    <a:pt x="111" y="267"/>
                    <a:pt x="118" y="263"/>
                    <a:pt x="127" y="263"/>
                  </a:cubicBezTo>
                  <a:cubicBezTo>
                    <a:pt x="142" y="263"/>
                    <a:pt x="154" y="273"/>
                    <a:pt x="155" y="286"/>
                  </a:cubicBezTo>
                  <a:cubicBezTo>
                    <a:pt x="156" y="286"/>
                    <a:pt x="157" y="286"/>
                    <a:pt x="159" y="286"/>
                  </a:cubicBezTo>
                  <a:cubicBezTo>
                    <a:pt x="173" y="286"/>
                    <a:pt x="184" y="293"/>
                    <a:pt x="184" y="301"/>
                  </a:cubicBezTo>
                  <a:cubicBezTo>
                    <a:pt x="184" y="308"/>
                    <a:pt x="178" y="313"/>
                    <a:pt x="169" y="316"/>
                  </a:cubicBezTo>
                  <a:cubicBezTo>
                    <a:pt x="181" y="316"/>
                    <a:pt x="192" y="317"/>
                    <a:pt x="201" y="320"/>
                  </a:cubicBezTo>
                  <a:cubicBezTo>
                    <a:pt x="201" y="320"/>
                    <a:pt x="201" y="320"/>
                    <a:pt x="201" y="320"/>
                  </a:cubicBezTo>
                  <a:cubicBezTo>
                    <a:pt x="201" y="310"/>
                    <a:pt x="216" y="303"/>
                    <a:pt x="235" y="303"/>
                  </a:cubicBezTo>
                  <a:cubicBezTo>
                    <a:pt x="239" y="303"/>
                    <a:pt x="242" y="303"/>
                    <a:pt x="245" y="304"/>
                  </a:cubicBezTo>
                  <a:cubicBezTo>
                    <a:pt x="251" y="305"/>
                    <a:pt x="257" y="306"/>
                    <a:pt x="261" y="309"/>
                  </a:cubicBezTo>
                  <a:cubicBezTo>
                    <a:pt x="262" y="310"/>
                    <a:pt x="263" y="310"/>
                    <a:pt x="264" y="311"/>
                  </a:cubicBezTo>
                  <a:cubicBezTo>
                    <a:pt x="265" y="310"/>
                    <a:pt x="267" y="309"/>
                    <a:pt x="269" y="309"/>
                  </a:cubicBezTo>
                  <a:cubicBezTo>
                    <a:pt x="290" y="299"/>
                    <a:pt x="311" y="303"/>
                    <a:pt x="316" y="316"/>
                  </a:cubicBezTo>
                  <a:cubicBezTo>
                    <a:pt x="321" y="329"/>
                    <a:pt x="308" y="347"/>
                    <a:pt x="28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>
            <a:grpSpLocks noChangeAspect="1"/>
          </p:cNvGrpSpPr>
          <p:nvPr/>
        </p:nvGrpSpPr>
        <p:grpSpPr>
          <a:xfrm>
            <a:off x="7911953" y="4562102"/>
            <a:ext cx="396000" cy="396000"/>
            <a:chOff x="1937429" y="3075806"/>
            <a:chExt cx="1186377" cy="1187209"/>
          </a:xfrm>
          <a:solidFill>
            <a:schemeClr val="bg1"/>
          </a:solidFill>
        </p:grpSpPr>
        <p:sp>
          <p:nvSpPr>
            <p:cNvPr id="50" name="Freeform 228"/>
            <p:cNvSpPr/>
            <p:nvPr/>
          </p:nvSpPr>
          <p:spPr bwMode="auto">
            <a:xfrm>
              <a:off x="1937429" y="3075806"/>
              <a:ext cx="1186377" cy="1187209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8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95"/>
            <p:cNvSpPr>
              <a:spLocks noEditPoints="1"/>
            </p:cNvSpPr>
            <p:nvPr/>
          </p:nvSpPr>
          <p:spPr bwMode="auto">
            <a:xfrm>
              <a:off x="2180361" y="3566663"/>
              <a:ext cx="703839" cy="498345"/>
            </a:xfrm>
            <a:custGeom>
              <a:avLst/>
              <a:gdLst>
                <a:gd name="T0" fmla="*/ 194 w 423"/>
                <a:gd name="T1" fmla="*/ 65 h 299"/>
                <a:gd name="T2" fmla="*/ 237 w 423"/>
                <a:gd name="T3" fmla="*/ 38 h 299"/>
                <a:gd name="T4" fmla="*/ 224 w 423"/>
                <a:gd name="T5" fmla="*/ 79 h 299"/>
                <a:gd name="T6" fmla="*/ 276 w 423"/>
                <a:gd name="T7" fmla="*/ 66 h 299"/>
                <a:gd name="T8" fmla="*/ 225 w 423"/>
                <a:gd name="T9" fmla="*/ 99 h 299"/>
                <a:gd name="T10" fmla="*/ 294 w 423"/>
                <a:gd name="T11" fmla="*/ 97 h 299"/>
                <a:gd name="T12" fmla="*/ 226 w 423"/>
                <a:gd name="T13" fmla="*/ 119 h 299"/>
                <a:gd name="T14" fmla="*/ 299 w 423"/>
                <a:gd name="T15" fmla="*/ 120 h 299"/>
                <a:gd name="T16" fmla="*/ 226 w 423"/>
                <a:gd name="T17" fmla="*/ 138 h 299"/>
                <a:gd name="T18" fmla="*/ 302 w 423"/>
                <a:gd name="T19" fmla="*/ 145 h 299"/>
                <a:gd name="T20" fmla="*/ 242 w 423"/>
                <a:gd name="T21" fmla="*/ 164 h 299"/>
                <a:gd name="T22" fmla="*/ 303 w 423"/>
                <a:gd name="T23" fmla="*/ 170 h 299"/>
                <a:gd name="T24" fmla="*/ 260 w 423"/>
                <a:gd name="T25" fmla="*/ 195 h 299"/>
                <a:gd name="T26" fmla="*/ 304 w 423"/>
                <a:gd name="T27" fmla="*/ 210 h 299"/>
                <a:gd name="T28" fmla="*/ 303 w 423"/>
                <a:gd name="T29" fmla="*/ 219 h 299"/>
                <a:gd name="T30" fmla="*/ 285 w 423"/>
                <a:gd name="T31" fmla="*/ 241 h 299"/>
                <a:gd name="T32" fmla="*/ 301 w 423"/>
                <a:gd name="T33" fmla="*/ 247 h 299"/>
                <a:gd name="T34" fmla="*/ 226 w 423"/>
                <a:gd name="T35" fmla="*/ 168 h 299"/>
                <a:gd name="T36" fmla="*/ 151 w 423"/>
                <a:gd name="T37" fmla="*/ 257 h 299"/>
                <a:gd name="T38" fmla="*/ 134 w 423"/>
                <a:gd name="T39" fmla="*/ 243 h 299"/>
                <a:gd name="T40" fmla="*/ 149 w 423"/>
                <a:gd name="T41" fmla="*/ 242 h 299"/>
                <a:gd name="T42" fmla="*/ 129 w 423"/>
                <a:gd name="T43" fmla="*/ 218 h 299"/>
                <a:gd name="T44" fmla="*/ 160 w 423"/>
                <a:gd name="T45" fmla="*/ 218 h 299"/>
                <a:gd name="T46" fmla="*/ 128 w 423"/>
                <a:gd name="T47" fmla="*/ 197 h 299"/>
                <a:gd name="T48" fmla="*/ 175 w 423"/>
                <a:gd name="T49" fmla="*/ 192 h 299"/>
                <a:gd name="T50" fmla="*/ 128 w 423"/>
                <a:gd name="T51" fmla="*/ 170 h 299"/>
                <a:gd name="T52" fmla="*/ 187 w 423"/>
                <a:gd name="T53" fmla="*/ 165 h 299"/>
                <a:gd name="T54" fmla="*/ 127 w 423"/>
                <a:gd name="T55" fmla="*/ 146 h 299"/>
                <a:gd name="T56" fmla="*/ 205 w 423"/>
                <a:gd name="T57" fmla="*/ 138 h 299"/>
                <a:gd name="T58" fmla="*/ 129 w 423"/>
                <a:gd name="T59" fmla="*/ 122 h 299"/>
                <a:gd name="T60" fmla="*/ 205 w 423"/>
                <a:gd name="T61" fmla="*/ 118 h 299"/>
                <a:gd name="T62" fmla="*/ 135 w 423"/>
                <a:gd name="T63" fmla="*/ 95 h 299"/>
                <a:gd name="T64" fmla="*/ 205 w 423"/>
                <a:gd name="T65" fmla="*/ 99 h 299"/>
                <a:gd name="T66" fmla="*/ 154 w 423"/>
                <a:gd name="T67" fmla="*/ 60 h 299"/>
                <a:gd name="T68" fmla="*/ 204 w 423"/>
                <a:gd name="T69" fmla="*/ 79 h 299"/>
                <a:gd name="T70" fmla="*/ 198 w 423"/>
                <a:gd name="T71" fmla="*/ 39 h 299"/>
                <a:gd name="T72" fmla="*/ 110 w 423"/>
                <a:gd name="T73" fmla="*/ 62 h 299"/>
                <a:gd name="T74" fmla="*/ 139 w 423"/>
                <a:gd name="T75" fmla="*/ 283 h 299"/>
                <a:gd name="T76" fmla="*/ 315 w 423"/>
                <a:gd name="T77" fmla="*/ 251 h 299"/>
                <a:gd name="T78" fmla="*/ 276 w 423"/>
                <a:gd name="T79" fmla="*/ 26 h 299"/>
                <a:gd name="T80" fmla="*/ 86 w 423"/>
                <a:gd name="T81" fmla="*/ 19 h 299"/>
                <a:gd name="T82" fmla="*/ 0 w 423"/>
                <a:gd name="T83" fmla="*/ 295 h 299"/>
                <a:gd name="T84" fmla="*/ 87 w 423"/>
                <a:gd name="T85" fmla="*/ 140 h 299"/>
                <a:gd name="T86" fmla="*/ 107 w 423"/>
                <a:gd name="T87" fmla="*/ 294 h 299"/>
                <a:gd name="T88" fmla="*/ 328 w 423"/>
                <a:gd name="T89" fmla="*/ 137 h 299"/>
                <a:gd name="T90" fmla="*/ 354 w 423"/>
                <a:gd name="T91" fmla="*/ 295 h 299"/>
                <a:gd name="T92" fmla="*/ 403 w 423"/>
                <a:gd name="T93" fmla="*/ 103 h 299"/>
                <a:gd name="T94" fmla="*/ 214 w 423"/>
                <a:gd name="T95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3" h="299">
                  <a:moveTo>
                    <a:pt x="198" y="39"/>
                  </a:moveTo>
                  <a:cubicBezTo>
                    <a:pt x="173" y="46"/>
                    <a:pt x="164" y="62"/>
                    <a:pt x="194" y="65"/>
                  </a:cubicBezTo>
                  <a:cubicBezTo>
                    <a:pt x="212" y="59"/>
                    <a:pt x="216" y="57"/>
                    <a:pt x="235" y="65"/>
                  </a:cubicBezTo>
                  <a:cubicBezTo>
                    <a:pt x="265" y="58"/>
                    <a:pt x="256" y="54"/>
                    <a:pt x="237" y="38"/>
                  </a:cubicBezTo>
                  <a:cubicBezTo>
                    <a:pt x="244" y="34"/>
                    <a:pt x="254" y="40"/>
                    <a:pt x="269" y="52"/>
                  </a:cubicBezTo>
                  <a:cubicBezTo>
                    <a:pt x="281" y="60"/>
                    <a:pt x="229" y="79"/>
                    <a:pt x="224" y="79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48" y="92"/>
                    <a:pt x="288" y="91"/>
                    <a:pt x="276" y="66"/>
                  </a:cubicBezTo>
                  <a:cubicBezTo>
                    <a:pt x="276" y="51"/>
                    <a:pt x="288" y="64"/>
                    <a:pt x="284" y="81"/>
                  </a:cubicBezTo>
                  <a:cubicBezTo>
                    <a:pt x="279" y="97"/>
                    <a:pt x="246" y="97"/>
                    <a:pt x="225" y="99"/>
                  </a:cubicBezTo>
                  <a:cubicBezTo>
                    <a:pt x="224" y="101"/>
                    <a:pt x="227" y="107"/>
                    <a:pt x="225" y="110"/>
                  </a:cubicBezTo>
                  <a:cubicBezTo>
                    <a:pt x="249" y="114"/>
                    <a:pt x="277" y="120"/>
                    <a:pt x="294" y="97"/>
                  </a:cubicBezTo>
                  <a:cubicBezTo>
                    <a:pt x="295" y="107"/>
                    <a:pt x="295" y="107"/>
                    <a:pt x="295" y="107"/>
                  </a:cubicBezTo>
                  <a:cubicBezTo>
                    <a:pt x="278" y="127"/>
                    <a:pt x="250" y="121"/>
                    <a:pt x="226" y="119"/>
                  </a:cubicBezTo>
                  <a:cubicBezTo>
                    <a:pt x="226" y="123"/>
                    <a:pt x="226" y="124"/>
                    <a:pt x="226" y="129"/>
                  </a:cubicBezTo>
                  <a:cubicBezTo>
                    <a:pt x="248" y="134"/>
                    <a:pt x="272" y="150"/>
                    <a:pt x="299" y="120"/>
                  </a:cubicBezTo>
                  <a:cubicBezTo>
                    <a:pt x="300" y="132"/>
                    <a:pt x="300" y="132"/>
                    <a:pt x="300" y="132"/>
                  </a:cubicBezTo>
                  <a:cubicBezTo>
                    <a:pt x="277" y="154"/>
                    <a:pt x="249" y="145"/>
                    <a:pt x="226" y="138"/>
                  </a:cubicBezTo>
                  <a:cubicBezTo>
                    <a:pt x="227" y="140"/>
                    <a:pt x="227" y="144"/>
                    <a:pt x="227" y="147"/>
                  </a:cubicBezTo>
                  <a:cubicBezTo>
                    <a:pt x="241" y="158"/>
                    <a:pt x="280" y="181"/>
                    <a:pt x="302" y="14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281" y="179"/>
                    <a:pt x="259" y="171"/>
                    <a:pt x="242" y="164"/>
                  </a:cubicBezTo>
                  <a:cubicBezTo>
                    <a:pt x="243" y="173"/>
                    <a:pt x="243" y="173"/>
                    <a:pt x="243" y="173"/>
                  </a:cubicBezTo>
                  <a:cubicBezTo>
                    <a:pt x="253" y="192"/>
                    <a:pt x="291" y="199"/>
                    <a:pt x="303" y="170"/>
                  </a:cubicBezTo>
                  <a:cubicBezTo>
                    <a:pt x="303" y="181"/>
                    <a:pt x="303" y="181"/>
                    <a:pt x="303" y="181"/>
                  </a:cubicBezTo>
                  <a:cubicBezTo>
                    <a:pt x="298" y="193"/>
                    <a:pt x="276" y="199"/>
                    <a:pt x="260" y="195"/>
                  </a:cubicBezTo>
                  <a:cubicBezTo>
                    <a:pt x="261" y="207"/>
                    <a:pt x="285" y="221"/>
                    <a:pt x="303" y="198"/>
                  </a:cubicBezTo>
                  <a:cubicBezTo>
                    <a:pt x="304" y="210"/>
                    <a:pt x="304" y="210"/>
                    <a:pt x="304" y="210"/>
                  </a:cubicBezTo>
                  <a:cubicBezTo>
                    <a:pt x="295" y="214"/>
                    <a:pt x="284" y="217"/>
                    <a:pt x="274" y="221"/>
                  </a:cubicBezTo>
                  <a:cubicBezTo>
                    <a:pt x="277" y="234"/>
                    <a:pt x="288" y="236"/>
                    <a:pt x="303" y="219"/>
                  </a:cubicBezTo>
                  <a:cubicBezTo>
                    <a:pt x="303" y="221"/>
                    <a:pt x="303" y="224"/>
                    <a:pt x="303" y="226"/>
                  </a:cubicBezTo>
                  <a:cubicBezTo>
                    <a:pt x="298" y="232"/>
                    <a:pt x="290" y="236"/>
                    <a:pt x="285" y="241"/>
                  </a:cubicBezTo>
                  <a:cubicBezTo>
                    <a:pt x="282" y="248"/>
                    <a:pt x="288" y="250"/>
                    <a:pt x="300" y="243"/>
                  </a:cubicBezTo>
                  <a:cubicBezTo>
                    <a:pt x="299" y="246"/>
                    <a:pt x="302" y="246"/>
                    <a:pt x="301" y="247"/>
                  </a:cubicBezTo>
                  <a:cubicBezTo>
                    <a:pt x="297" y="252"/>
                    <a:pt x="290" y="253"/>
                    <a:pt x="286" y="258"/>
                  </a:cubicBezTo>
                  <a:cubicBezTo>
                    <a:pt x="266" y="219"/>
                    <a:pt x="254" y="194"/>
                    <a:pt x="226" y="168"/>
                  </a:cubicBezTo>
                  <a:cubicBezTo>
                    <a:pt x="220" y="169"/>
                    <a:pt x="213" y="169"/>
                    <a:pt x="207" y="169"/>
                  </a:cubicBezTo>
                  <a:cubicBezTo>
                    <a:pt x="184" y="193"/>
                    <a:pt x="161" y="220"/>
                    <a:pt x="151" y="257"/>
                  </a:cubicBezTo>
                  <a:cubicBezTo>
                    <a:pt x="145" y="254"/>
                    <a:pt x="143" y="254"/>
                    <a:pt x="134" y="247"/>
                  </a:cubicBezTo>
                  <a:cubicBezTo>
                    <a:pt x="135" y="246"/>
                    <a:pt x="132" y="242"/>
                    <a:pt x="134" y="243"/>
                  </a:cubicBezTo>
                  <a:cubicBezTo>
                    <a:pt x="138" y="244"/>
                    <a:pt x="143" y="249"/>
                    <a:pt x="146" y="250"/>
                  </a:cubicBezTo>
                  <a:cubicBezTo>
                    <a:pt x="149" y="250"/>
                    <a:pt x="147" y="242"/>
                    <a:pt x="149" y="242"/>
                  </a:cubicBezTo>
                  <a:cubicBezTo>
                    <a:pt x="141" y="234"/>
                    <a:pt x="134" y="231"/>
                    <a:pt x="129" y="226"/>
                  </a:cubicBezTo>
                  <a:cubicBezTo>
                    <a:pt x="129" y="218"/>
                    <a:pt x="129" y="218"/>
                    <a:pt x="129" y="218"/>
                  </a:cubicBezTo>
                  <a:cubicBezTo>
                    <a:pt x="136" y="226"/>
                    <a:pt x="143" y="233"/>
                    <a:pt x="153" y="234"/>
                  </a:cubicBezTo>
                  <a:cubicBezTo>
                    <a:pt x="154" y="226"/>
                    <a:pt x="158" y="222"/>
                    <a:pt x="160" y="218"/>
                  </a:cubicBezTo>
                  <a:cubicBezTo>
                    <a:pt x="142" y="220"/>
                    <a:pt x="134" y="214"/>
                    <a:pt x="128" y="206"/>
                  </a:cubicBezTo>
                  <a:cubicBezTo>
                    <a:pt x="128" y="197"/>
                    <a:pt x="128" y="197"/>
                    <a:pt x="128" y="197"/>
                  </a:cubicBezTo>
                  <a:cubicBezTo>
                    <a:pt x="139" y="210"/>
                    <a:pt x="144" y="215"/>
                    <a:pt x="166" y="207"/>
                  </a:cubicBezTo>
                  <a:cubicBezTo>
                    <a:pt x="167" y="205"/>
                    <a:pt x="175" y="195"/>
                    <a:pt x="175" y="192"/>
                  </a:cubicBezTo>
                  <a:cubicBezTo>
                    <a:pt x="144" y="202"/>
                    <a:pt x="137" y="188"/>
                    <a:pt x="128" y="180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36" y="181"/>
                    <a:pt x="157" y="203"/>
                    <a:pt x="187" y="174"/>
                  </a:cubicBezTo>
                  <a:cubicBezTo>
                    <a:pt x="187" y="172"/>
                    <a:pt x="187" y="167"/>
                    <a:pt x="187" y="165"/>
                  </a:cubicBezTo>
                  <a:cubicBezTo>
                    <a:pt x="166" y="174"/>
                    <a:pt x="144" y="176"/>
                    <a:pt x="127" y="155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56" y="180"/>
                    <a:pt x="183" y="161"/>
                    <a:pt x="206" y="147"/>
                  </a:cubicBezTo>
                  <a:cubicBezTo>
                    <a:pt x="205" y="145"/>
                    <a:pt x="206" y="141"/>
                    <a:pt x="205" y="138"/>
                  </a:cubicBezTo>
                  <a:cubicBezTo>
                    <a:pt x="173" y="153"/>
                    <a:pt x="148" y="144"/>
                    <a:pt x="130" y="133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49" y="141"/>
                    <a:pt x="178" y="142"/>
                    <a:pt x="206" y="128"/>
                  </a:cubicBezTo>
                  <a:cubicBezTo>
                    <a:pt x="205" y="125"/>
                    <a:pt x="206" y="121"/>
                    <a:pt x="205" y="118"/>
                  </a:cubicBezTo>
                  <a:cubicBezTo>
                    <a:pt x="170" y="127"/>
                    <a:pt x="148" y="119"/>
                    <a:pt x="135" y="10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51" y="117"/>
                    <a:pt x="178" y="117"/>
                    <a:pt x="205" y="110"/>
                  </a:cubicBezTo>
                  <a:cubicBezTo>
                    <a:pt x="205" y="106"/>
                    <a:pt x="205" y="102"/>
                    <a:pt x="205" y="99"/>
                  </a:cubicBezTo>
                  <a:cubicBezTo>
                    <a:pt x="177" y="102"/>
                    <a:pt x="153" y="96"/>
                    <a:pt x="146" y="81"/>
                  </a:cubicBezTo>
                  <a:cubicBezTo>
                    <a:pt x="143" y="68"/>
                    <a:pt x="146" y="55"/>
                    <a:pt x="154" y="60"/>
                  </a:cubicBezTo>
                  <a:cubicBezTo>
                    <a:pt x="143" y="80"/>
                    <a:pt x="161" y="98"/>
                    <a:pt x="205" y="92"/>
                  </a:cubicBezTo>
                  <a:cubicBezTo>
                    <a:pt x="204" y="90"/>
                    <a:pt x="204" y="81"/>
                    <a:pt x="204" y="79"/>
                  </a:cubicBezTo>
                  <a:cubicBezTo>
                    <a:pt x="185" y="72"/>
                    <a:pt x="161" y="67"/>
                    <a:pt x="165" y="53"/>
                  </a:cubicBezTo>
                  <a:cubicBezTo>
                    <a:pt x="173" y="40"/>
                    <a:pt x="183" y="34"/>
                    <a:pt x="198" y="39"/>
                  </a:cubicBezTo>
                  <a:close/>
                  <a:moveTo>
                    <a:pt x="137" y="27"/>
                  </a:moveTo>
                  <a:cubicBezTo>
                    <a:pt x="120" y="27"/>
                    <a:pt x="111" y="39"/>
                    <a:pt x="110" y="62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09" y="268"/>
                    <a:pt x="117" y="281"/>
                    <a:pt x="139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309" y="282"/>
                    <a:pt x="317" y="271"/>
                    <a:pt x="315" y="25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33"/>
                    <a:pt x="302" y="25"/>
                    <a:pt x="276" y="26"/>
                  </a:cubicBezTo>
                  <a:cubicBezTo>
                    <a:pt x="137" y="27"/>
                    <a:pt x="137" y="27"/>
                    <a:pt x="137" y="27"/>
                  </a:cubicBezTo>
                  <a:close/>
                  <a:moveTo>
                    <a:pt x="86" y="19"/>
                  </a:moveTo>
                  <a:cubicBezTo>
                    <a:pt x="59" y="26"/>
                    <a:pt x="22" y="76"/>
                    <a:pt x="14" y="148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76" y="294"/>
                    <a:pt x="76" y="294"/>
                    <a:pt x="76" y="294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92" y="131"/>
                    <a:pt x="96" y="131"/>
                    <a:pt x="99" y="14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31" y="131"/>
                    <a:pt x="334" y="130"/>
                    <a:pt x="338" y="134"/>
                  </a:cubicBezTo>
                  <a:cubicBezTo>
                    <a:pt x="354" y="295"/>
                    <a:pt x="354" y="295"/>
                    <a:pt x="354" y="295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03" y="103"/>
                    <a:pt x="403" y="103"/>
                    <a:pt x="403" y="103"/>
                  </a:cubicBezTo>
                  <a:cubicBezTo>
                    <a:pt x="401" y="65"/>
                    <a:pt x="385" y="42"/>
                    <a:pt x="349" y="26"/>
                  </a:cubicBezTo>
                  <a:cubicBezTo>
                    <a:pt x="349" y="26"/>
                    <a:pt x="285" y="0"/>
                    <a:pt x="214" y="0"/>
                  </a:cubicBezTo>
                  <a:cubicBezTo>
                    <a:pt x="130" y="0"/>
                    <a:pt x="86" y="19"/>
                    <a:pt x="8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296"/>
            <p:cNvSpPr>
              <a:spLocks noChangeArrowheads="1"/>
            </p:cNvSpPr>
            <p:nvPr/>
          </p:nvSpPr>
          <p:spPr bwMode="auto">
            <a:xfrm>
              <a:off x="2375040" y="3187289"/>
              <a:ext cx="311153" cy="3111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8471701" y="4562102"/>
            <a:ext cx="396000" cy="396000"/>
            <a:chOff x="5722020" y="3075806"/>
            <a:chExt cx="1188041" cy="1187209"/>
          </a:xfrm>
          <a:solidFill>
            <a:schemeClr val="bg1"/>
          </a:solidFill>
        </p:grpSpPr>
        <p:sp>
          <p:nvSpPr>
            <p:cNvPr id="54" name="Freeform 234"/>
            <p:cNvSpPr/>
            <p:nvPr/>
          </p:nvSpPr>
          <p:spPr bwMode="auto">
            <a:xfrm>
              <a:off x="5722020" y="3075806"/>
              <a:ext cx="1188041" cy="1187209"/>
            </a:xfrm>
            <a:custGeom>
              <a:avLst/>
              <a:gdLst>
                <a:gd name="T0" fmla="*/ 555 w 714"/>
                <a:gd name="T1" fmla="*/ 60 h 713"/>
                <a:gd name="T2" fmla="*/ 357 w 714"/>
                <a:gd name="T3" fmla="*/ 0 h 713"/>
                <a:gd name="T4" fmla="*/ 46 w 714"/>
                <a:gd name="T5" fmla="*/ 181 h 713"/>
                <a:gd name="T6" fmla="*/ 0 w 714"/>
                <a:gd name="T7" fmla="*/ 356 h 713"/>
                <a:gd name="T8" fmla="*/ 44 w 714"/>
                <a:gd name="T9" fmla="*/ 528 h 713"/>
                <a:gd name="T10" fmla="*/ 357 w 714"/>
                <a:gd name="T11" fmla="*/ 713 h 713"/>
                <a:gd name="T12" fmla="*/ 631 w 714"/>
                <a:gd name="T13" fmla="*/ 584 h 713"/>
                <a:gd name="T14" fmla="*/ 714 w 714"/>
                <a:gd name="T15" fmla="*/ 356 h 713"/>
                <a:gd name="T16" fmla="*/ 555 w 714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4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4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3" y="522"/>
                    <a:pt x="714" y="443"/>
                    <a:pt x="714" y="356"/>
                  </a:cubicBezTo>
                  <a:cubicBezTo>
                    <a:pt x="714" y="233"/>
                    <a:pt x="651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310"/>
            <p:cNvSpPr>
              <a:spLocks noEditPoints="1"/>
            </p:cNvSpPr>
            <p:nvPr/>
          </p:nvSpPr>
          <p:spPr bwMode="auto">
            <a:xfrm>
              <a:off x="5881757" y="3270485"/>
              <a:ext cx="898518" cy="796187"/>
            </a:xfrm>
            <a:custGeom>
              <a:avLst/>
              <a:gdLst>
                <a:gd name="T0" fmla="*/ 257 w 540"/>
                <a:gd name="T1" fmla="*/ 305 h 478"/>
                <a:gd name="T2" fmla="*/ 240 w 540"/>
                <a:gd name="T3" fmla="*/ 257 h 478"/>
                <a:gd name="T4" fmla="*/ 172 w 540"/>
                <a:gd name="T5" fmla="*/ 477 h 478"/>
                <a:gd name="T6" fmla="*/ 0 w 540"/>
                <a:gd name="T7" fmla="*/ 166 h 478"/>
                <a:gd name="T8" fmla="*/ 52 w 540"/>
                <a:gd name="T9" fmla="*/ 146 h 478"/>
                <a:gd name="T10" fmla="*/ 64 w 540"/>
                <a:gd name="T11" fmla="*/ 179 h 478"/>
                <a:gd name="T12" fmla="*/ 142 w 540"/>
                <a:gd name="T13" fmla="*/ 171 h 478"/>
                <a:gd name="T14" fmla="*/ 199 w 540"/>
                <a:gd name="T15" fmla="*/ 166 h 478"/>
                <a:gd name="T16" fmla="*/ 207 w 540"/>
                <a:gd name="T17" fmla="*/ 230 h 478"/>
                <a:gd name="T18" fmla="*/ 216 w 540"/>
                <a:gd name="T19" fmla="*/ 181 h 478"/>
                <a:gd name="T20" fmla="*/ 282 w 540"/>
                <a:gd name="T21" fmla="*/ 170 h 478"/>
                <a:gd name="T22" fmla="*/ 358 w 540"/>
                <a:gd name="T23" fmla="*/ 175 h 478"/>
                <a:gd name="T24" fmla="*/ 374 w 540"/>
                <a:gd name="T25" fmla="*/ 171 h 478"/>
                <a:gd name="T26" fmla="*/ 500 w 540"/>
                <a:gd name="T27" fmla="*/ 188 h 478"/>
                <a:gd name="T28" fmla="*/ 504 w 540"/>
                <a:gd name="T29" fmla="*/ 236 h 478"/>
                <a:gd name="T30" fmla="*/ 506 w 540"/>
                <a:gd name="T31" fmla="*/ 213 h 478"/>
                <a:gd name="T32" fmla="*/ 429 w 540"/>
                <a:gd name="T33" fmla="*/ 173 h 478"/>
                <a:gd name="T34" fmla="*/ 364 w 540"/>
                <a:gd name="T35" fmla="*/ 177 h 478"/>
                <a:gd name="T36" fmla="*/ 362 w 540"/>
                <a:gd name="T37" fmla="*/ 175 h 478"/>
                <a:gd name="T38" fmla="*/ 342 w 540"/>
                <a:gd name="T39" fmla="*/ 166 h 478"/>
                <a:gd name="T40" fmla="*/ 220 w 540"/>
                <a:gd name="T41" fmla="*/ 177 h 478"/>
                <a:gd name="T42" fmla="*/ 207 w 540"/>
                <a:gd name="T43" fmla="*/ 212 h 478"/>
                <a:gd name="T44" fmla="*/ 194 w 540"/>
                <a:gd name="T45" fmla="*/ 180 h 478"/>
                <a:gd name="T46" fmla="*/ 64 w 540"/>
                <a:gd name="T47" fmla="*/ 167 h 478"/>
                <a:gd name="T48" fmla="*/ 54 w 540"/>
                <a:gd name="T49" fmla="*/ 137 h 478"/>
                <a:gd name="T50" fmla="*/ 25 w 540"/>
                <a:gd name="T51" fmla="*/ 80 h 478"/>
                <a:gd name="T52" fmla="*/ 50 w 540"/>
                <a:gd name="T53" fmla="*/ 81 h 478"/>
                <a:gd name="T54" fmla="*/ 53 w 540"/>
                <a:gd name="T55" fmla="*/ 108 h 478"/>
                <a:gd name="T56" fmla="*/ 80 w 540"/>
                <a:gd name="T57" fmla="*/ 85 h 478"/>
                <a:gd name="T58" fmla="*/ 105 w 540"/>
                <a:gd name="T59" fmla="*/ 95 h 478"/>
                <a:gd name="T60" fmla="*/ 124 w 540"/>
                <a:gd name="T61" fmla="*/ 85 h 478"/>
                <a:gd name="T62" fmla="*/ 197 w 540"/>
                <a:gd name="T63" fmla="*/ 80 h 478"/>
                <a:gd name="T64" fmla="*/ 201 w 540"/>
                <a:gd name="T65" fmla="*/ 104 h 478"/>
                <a:gd name="T66" fmla="*/ 238 w 540"/>
                <a:gd name="T67" fmla="*/ 85 h 478"/>
                <a:gd name="T68" fmla="*/ 352 w 540"/>
                <a:gd name="T69" fmla="*/ 82 h 478"/>
                <a:gd name="T70" fmla="*/ 363 w 540"/>
                <a:gd name="T71" fmla="*/ 105 h 478"/>
                <a:gd name="T72" fmla="*/ 394 w 540"/>
                <a:gd name="T73" fmla="*/ 85 h 478"/>
                <a:gd name="T74" fmla="*/ 417 w 540"/>
                <a:gd name="T75" fmla="*/ 84 h 478"/>
                <a:gd name="T76" fmla="*/ 501 w 540"/>
                <a:gd name="T77" fmla="*/ 64 h 478"/>
                <a:gd name="T78" fmla="*/ 510 w 540"/>
                <a:gd name="T79" fmla="*/ 87 h 478"/>
                <a:gd name="T80" fmla="*/ 502 w 540"/>
                <a:gd name="T81" fmla="*/ 61 h 478"/>
                <a:gd name="T82" fmla="*/ 404 w 540"/>
                <a:gd name="T83" fmla="*/ 90 h 478"/>
                <a:gd name="T84" fmla="*/ 379 w 540"/>
                <a:gd name="T85" fmla="*/ 80 h 478"/>
                <a:gd name="T86" fmla="*/ 359 w 540"/>
                <a:gd name="T87" fmla="*/ 66 h 478"/>
                <a:gd name="T88" fmla="*/ 354 w 540"/>
                <a:gd name="T89" fmla="*/ 67 h 478"/>
                <a:gd name="T90" fmla="*/ 253 w 540"/>
                <a:gd name="T91" fmla="*/ 84 h 478"/>
                <a:gd name="T92" fmla="*/ 232 w 540"/>
                <a:gd name="T93" fmla="*/ 81 h 478"/>
                <a:gd name="T94" fmla="*/ 205 w 540"/>
                <a:gd name="T95" fmla="*/ 74 h 478"/>
                <a:gd name="T96" fmla="*/ 126 w 540"/>
                <a:gd name="T97" fmla="*/ 82 h 478"/>
                <a:gd name="T98" fmla="*/ 104 w 540"/>
                <a:gd name="T99" fmla="*/ 93 h 478"/>
                <a:gd name="T100" fmla="*/ 93 w 540"/>
                <a:gd name="T101" fmla="*/ 87 h 478"/>
                <a:gd name="T102" fmla="*/ 59 w 540"/>
                <a:gd name="T103" fmla="*/ 96 h 478"/>
                <a:gd name="T104" fmla="*/ 52 w 540"/>
                <a:gd name="T105" fmla="*/ 66 h 478"/>
                <a:gd name="T106" fmla="*/ 357 w 540"/>
                <a:gd name="T107" fmla="*/ 63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0" h="478">
                  <a:moveTo>
                    <a:pt x="239" y="195"/>
                  </a:moveTo>
                  <a:cubicBezTo>
                    <a:pt x="203" y="99"/>
                    <a:pt x="254" y="48"/>
                    <a:pt x="313" y="26"/>
                  </a:cubicBezTo>
                  <a:cubicBezTo>
                    <a:pt x="378" y="0"/>
                    <a:pt x="476" y="92"/>
                    <a:pt x="540" y="189"/>
                  </a:cubicBezTo>
                  <a:cubicBezTo>
                    <a:pt x="534" y="333"/>
                    <a:pt x="374" y="420"/>
                    <a:pt x="352" y="417"/>
                  </a:cubicBezTo>
                  <a:cubicBezTo>
                    <a:pt x="285" y="447"/>
                    <a:pt x="240" y="377"/>
                    <a:pt x="257" y="305"/>
                  </a:cubicBezTo>
                  <a:cubicBezTo>
                    <a:pt x="250" y="296"/>
                    <a:pt x="228" y="277"/>
                    <a:pt x="228" y="335"/>
                  </a:cubicBezTo>
                  <a:cubicBezTo>
                    <a:pt x="228" y="383"/>
                    <a:pt x="228" y="430"/>
                    <a:pt x="228" y="478"/>
                  </a:cubicBezTo>
                  <a:cubicBezTo>
                    <a:pt x="214" y="478"/>
                    <a:pt x="200" y="478"/>
                    <a:pt x="186" y="478"/>
                  </a:cubicBezTo>
                  <a:cubicBezTo>
                    <a:pt x="186" y="422"/>
                    <a:pt x="186" y="367"/>
                    <a:pt x="186" y="311"/>
                  </a:cubicBezTo>
                  <a:cubicBezTo>
                    <a:pt x="194" y="280"/>
                    <a:pt x="209" y="258"/>
                    <a:pt x="240" y="257"/>
                  </a:cubicBezTo>
                  <a:cubicBezTo>
                    <a:pt x="265" y="257"/>
                    <a:pt x="289" y="257"/>
                    <a:pt x="314" y="257"/>
                  </a:cubicBezTo>
                  <a:cubicBezTo>
                    <a:pt x="314" y="251"/>
                    <a:pt x="314" y="245"/>
                    <a:pt x="314" y="239"/>
                  </a:cubicBezTo>
                  <a:cubicBezTo>
                    <a:pt x="279" y="239"/>
                    <a:pt x="245" y="239"/>
                    <a:pt x="210" y="239"/>
                  </a:cubicBezTo>
                  <a:cubicBezTo>
                    <a:pt x="175" y="250"/>
                    <a:pt x="173" y="277"/>
                    <a:pt x="172" y="305"/>
                  </a:cubicBezTo>
                  <a:cubicBezTo>
                    <a:pt x="172" y="362"/>
                    <a:pt x="172" y="420"/>
                    <a:pt x="172" y="477"/>
                  </a:cubicBezTo>
                  <a:cubicBezTo>
                    <a:pt x="157" y="477"/>
                    <a:pt x="144" y="477"/>
                    <a:pt x="129" y="477"/>
                  </a:cubicBezTo>
                  <a:cubicBezTo>
                    <a:pt x="129" y="419"/>
                    <a:pt x="129" y="361"/>
                    <a:pt x="129" y="303"/>
                  </a:cubicBezTo>
                  <a:cubicBezTo>
                    <a:pt x="145" y="234"/>
                    <a:pt x="183" y="187"/>
                    <a:pt x="239" y="195"/>
                  </a:cubicBezTo>
                  <a:close/>
                  <a:moveTo>
                    <a:pt x="2" y="162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10" y="170"/>
                    <a:pt x="12" y="171"/>
                    <a:pt x="24" y="168"/>
                  </a:cubicBezTo>
                  <a:cubicBezTo>
                    <a:pt x="32" y="168"/>
                    <a:pt x="40" y="168"/>
                    <a:pt x="47" y="172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162"/>
                    <a:pt x="50" y="153"/>
                    <a:pt x="52" y="146"/>
                  </a:cubicBezTo>
                  <a:cubicBezTo>
                    <a:pt x="53" y="155"/>
                    <a:pt x="53" y="165"/>
                    <a:pt x="52" y="175"/>
                  </a:cubicBezTo>
                  <a:cubicBezTo>
                    <a:pt x="52" y="180"/>
                    <a:pt x="50" y="211"/>
                    <a:pt x="55" y="212"/>
                  </a:cubicBezTo>
                  <a:cubicBezTo>
                    <a:pt x="58" y="212"/>
                    <a:pt x="60" y="208"/>
                    <a:pt x="61" y="202"/>
                  </a:cubicBezTo>
                  <a:cubicBezTo>
                    <a:pt x="62" y="196"/>
                    <a:pt x="63" y="187"/>
                    <a:pt x="64" y="179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4" y="175"/>
                    <a:pt x="65" y="172"/>
                    <a:pt x="67" y="170"/>
                  </a:cubicBezTo>
                  <a:cubicBezTo>
                    <a:pt x="69" y="169"/>
                    <a:pt x="73" y="168"/>
                    <a:pt x="78" y="168"/>
                  </a:cubicBezTo>
                  <a:cubicBezTo>
                    <a:pt x="85" y="166"/>
                    <a:pt x="95" y="155"/>
                    <a:pt x="102" y="160"/>
                  </a:cubicBezTo>
                  <a:cubicBezTo>
                    <a:pt x="104" y="158"/>
                    <a:pt x="117" y="156"/>
                    <a:pt x="121" y="160"/>
                  </a:cubicBezTo>
                  <a:cubicBezTo>
                    <a:pt x="128" y="162"/>
                    <a:pt x="135" y="166"/>
                    <a:pt x="142" y="171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59" y="183"/>
                    <a:pt x="176" y="187"/>
                    <a:pt x="195" y="184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0"/>
                    <a:pt x="199" y="173"/>
                    <a:pt x="199" y="166"/>
                  </a:cubicBezTo>
                  <a:cubicBezTo>
                    <a:pt x="199" y="160"/>
                    <a:pt x="200" y="153"/>
                    <a:pt x="201" y="150"/>
                  </a:cubicBezTo>
                  <a:cubicBezTo>
                    <a:pt x="203" y="156"/>
                    <a:pt x="203" y="165"/>
                    <a:pt x="203" y="175"/>
                  </a:cubicBezTo>
                  <a:cubicBezTo>
                    <a:pt x="204" y="181"/>
                    <a:pt x="196" y="234"/>
                    <a:pt x="204" y="233"/>
                  </a:cubicBezTo>
                  <a:cubicBezTo>
                    <a:pt x="204" y="233"/>
                    <a:pt x="204" y="233"/>
                    <a:pt x="204" y="233"/>
                  </a:cubicBezTo>
                  <a:cubicBezTo>
                    <a:pt x="205" y="233"/>
                    <a:pt x="206" y="232"/>
                    <a:pt x="207" y="230"/>
                  </a:cubicBezTo>
                  <a:cubicBezTo>
                    <a:pt x="208" y="228"/>
                    <a:pt x="210" y="222"/>
                    <a:pt x="211" y="213"/>
                  </a:cubicBezTo>
                  <a:cubicBezTo>
                    <a:pt x="213" y="208"/>
                    <a:pt x="213" y="201"/>
                    <a:pt x="213" y="195"/>
                  </a:cubicBezTo>
                  <a:cubicBezTo>
                    <a:pt x="213" y="189"/>
                    <a:pt x="213" y="184"/>
                    <a:pt x="214" y="182"/>
                  </a:cubicBezTo>
                  <a:cubicBezTo>
                    <a:pt x="214" y="181"/>
                    <a:pt x="214" y="181"/>
                    <a:pt x="215" y="181"/>
                  </a:cubicBezTo>
                  <a:cubicBezTo>
                    <a:pt x="216" y="181"/>
                    <a:pt x="216" y="181"/>
                    <a:pt x="216" y="181"/>
                  </a:cubicBezTo>
                  <a:cubicBezTo>
                    <a:pt x="217" y="181"/>
                    <a:pt x="218" y="181"/>
                    <a:pt x="220" y="181"/>
                  </a:cubicBezTo>
                  <a:cubicBezTo>
                    <a:pt x="224" y="182"/>
                    <a:pt x="228" y="182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9" y="172"/>
                    <a:pt x="249" y="172"/>
                    <a:pt x="261" y="172"/>
                  </a:cubicBezTo>
                  <a:cubicBezTo>
                    <a:pt x="263" y="173"/>
                    <a:pt x="282" y="172"/>
                    <a:pt x="282" y="170"/>
                  </a:cubicBezTo>
                  <a:cubicBezTo>
                    <a:pt x="304" y="169"/>
                    <a:pt x="320" y="170"/>
                    <a:pt x="341" y="170"/>
                  </a:cubicBezTo>
                  <a:cubicBezTo>
                    <a:pt x="341" y="170"/>
                    <a:pt x="341" y="170"/>
                    <a:pt x="341" y="170"/>
                  </a:cubicBezTo>
                  <a:cubicBezTo>
                    <a:pt x="344" y="171"/>
                    <a:pt x="348" y="171"/>
                    <a:pt x="351" y="171"/>
                  </a:cubicBezTo>
                  <a:cubicBezTo>
                    <a:pt x="356" y="168"/>
                    <a:pt x="357" y="156"/>
                    <a:pt x="358" y="143"/>
                  </a:cubicBezTo>
                  <a:cubicBezTo>
                    <a:pt x="358" y="150"/>
                    <a:pt x="358" y="160"/>
                    <a:pt x="358" y="175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9"/>
                    <a:pt x="354" y="217"/>
                    <a:pt x="362" y="213"/>
                  </a:cubicBezTo>
                  <a:cubicBezTo>
                    <a:pt x="365" y="210"/>
                    <a:pt x="366" y="202"/>
                    <a:pt x="367" y="198"/>
                  </a:cubicBezTo>
                  <a:cubicBezTo>
                    <a:pt x="367" y="193"/>
                    <a:pt x="368" y="188"/>
                    <a:pt x="369" y="178"/>
                  </a:cubicBezTo>
                  <a:cubicBezTo>
                    <a:pt x="369" y="172"/>
                    <a:pt x="371" y="170"/>
                    <a:pt x="374" y="171"/>
                  </a:cubicBezTo>
                  <a:cubicBezTo>
                    <a:pt x="377" y="171"/>
                    <a:pt x="380" y="173"/>
                    <a:pt x="383" y="175"/>
                  </a:cubicBezTo>
                  <a:cubicBezTo>
                    <a:pt x="389" y="179"/>
                    <a:pt x="401" y="178"/>
                    <a:pt x="408" y="178"/>
                  </a:cubicBezTo>
                  <a:cubicBezTo>
                    <a:pt x="415" y="178"/>
                    <a:pt x="422" y="178"/>
                    <a:pt x="429" y="177"/>
                  </a:cubicBezTo>
                  <a:cubicBezTo>
                    <a:pt x="429" y="177"/>
                    <a:pt x="465" y="179"/>
                    <a:pt x="468" y="179"/>
                  </a:cubicBezTo>
                  <a:cubicBezTo>
                    <a:pt x="479" y="181"/>
                    <a:pt x="490" y="183"/>
                    <a:pt x="500" y="188"/>
                  </a:cubicBezTo>
                  <a:cubicBezTo>
                    <a:pt x="501" y="181"/>
                    <a:pt x="502" y="174"/>
                    <a:pt x="503" y="166"/>
                  </a:cubicBezTo>
                  <a:cubicBezTo>
                    <a:pt x="503" y="171"/>
                    <a:pt x="503" y="175"/>
                    <a:pt x="503" y="179"/>
                  </a:cubicBezTo>
                  <a:cubicBezTo>
                    <a:pt x="503" y="191"/>
                    <a:pt x="502" y="203"/>
                    <a:pt x="502" y="213"/>
                  </a:cubicBezTo>
                  <a:cubicBezTo>
                    <a:pt x="502" y="213"/>
                    <a:pt x="502" y="213"/>
                    <a:pt x="502" y="213"/>
                  </a:cubicBezTo>
                  <a:cubicBezTo>
                    <a:pt x="502" y="221"/>
                    <a:pt x="501" y="229"/>
                    <a:pt x="504" y="236"/>
                  </a:cubicBezTo>
                  <a:cubicBezTo>
                    <a:pt x="508" y="235"/>
                    <a:pt x="508" y="235"/>
                    <a:pt x="508" y="235"/>
                  </a:cubicBezTo>
                  <a:cubicBezTo>
                    <a:pt x="505" y="228"/>
                    <a:pt x="506" y="220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7" y="203"/>
                    <a:pt x="507" y="191"/>
                    <a:pt x="507" y="179"/>
                  </a:cubicBezTo>
                  <a:cubicBezTo>
                    <a:pt x="507" y="169"/>
                    <a:pt x="507" y="159"/>
                    <a:pt x="506" y="150"/>
                  </a:cubicBezTo>
                  <a:cubicBezTo>
                    <a:pt x="499" y="156"/>
                    <a:pt x="498" y="174"/>
                    <a:pt x="496" y="182"/>
                  </a:cubicBezTo>
                  <a:cubicBezTo>
                    <a:pt x="488" y="179"/>
                    <a:pt x="479" y="177"/>
                    <a:pt x="469" y="175"/>
                  </a:cubicBezTo>
                  <a:cubicBezTo>
                    <a:pt x="457" y="173"/>
                    <a:pt x="443" y="173"/>
                    <a:pt x="429" y="173"/>
                  </a:cubicBezTo>
                  <a:cubicBezTo>
                    <a:pt x="422" y="174"/>
                    <a:pt x="415" y="174"/>
                    <a:pt x="408" y="174"/>
                  </a:cubicBezTo>
                  <a:cubicBezTo>
                    <a:pt x="403" y="174"/>
                    <a:pt x="389" y="175"/>
                    <a:pt x="385" y="172"/>
                  </a:cubicBezTo>
                  <a:cubicBezTo>
                    <a:pt x="382" y="170"/>
                    <a:pt x="378" y="167"/>
                    <a:pt x="375" y="167"/>
                  </a:cubicBezTo>
                  <a:cubicBezTo>
                    <a:pt x="370" y="166"/>
                    <a:pt x="366" y="168"/>
                    <a:pt x="364" y="177"/>
                  </a:cubicBezTo>
                  <a:cubicBezTo>
                    <a:pt x="364" y="177"/>
                    <a:pt x="364" y="177"/>
                    <a:pt x="364" y="177"/>
                  </a:cubicBezTo>
                  <a:cubicBezTo>
                    <a:pt x="364" y="187"/>
                    <a:pt x="363" y="193"/>
                    <a:pt x="362" y="197"/>
                  </a:cubicBezTo>
                  <a:cubicBezTo>
                    <a:pt x="362" y="200"/>
                    <a:pt x="362" y="202"/>
                    <a:pt x="361" y="204"/>
                  </a:cubicBezTo>
                  <a:cubicBezTo>
                    <a:pt x="361" y="202"/>
                    <a:pt x="361" y="198"/>
                    <a:pt x="361" y="195"/>
                  </a:cubicBezTo>
                  <a:cubicBezTo>
                    <a:pt x="362" y="189"/>
                    <a:pt x="362" y="182"/>
                    <a:pt x="362" y="175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34"/>
                    <a:pt x="361" y="125"/>
                    <a:pt x="359" y="125"/>
                  </a:cubicBezTo>
                  <a:cubicBezTo>
                    <a:pt x="352" y="125"/>
                    <a:pt x="355" y="161"/>
                    <a:pt x="349" y="167"/>
                  </a:cubicBezTo>
                  <a:cubicBezTo>
                    <a:pt x="347" y="167"/>
                    <a:pt x="344" y="167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16" y="165"/>
                    <a:pt x="313" y="163"/>
                    <a:pt x="282" y="166"/>
                  </a:cubicBezTo>
                  <a:cubicBezTo>
                    <a:pt x="281" y="168"/>
                    <a:pt x="262" y="169"/>
                    <a:pt x="261" y="168"/>
                  </a:cubicBezTo>
                  <a:cubicBezTo>
                    <a:pt x="249" y="168"/>
                    <a:pt x="237" y="168"/>
                    <a:pt x="232" y="174"/>
                  </a:cubicBezTo>
                  <a:cubicBezTo>
                    <a:pt x="227" y="178"/>
                    <a:pt x="224" y="178"/>
                    <a:pt x="220" y="177"/>
                  </a:cubicBezTo>
                  <a:cubicBezTo>
                    <a:pt x="219" y="177"/>
                    <a:pt x="217" y="177"/>
                    <a:pt x="216" y="177"/>
                  </a:cubicBezTo>
                  <a:cubicBezTo>
                    <a:pt x="213" y="176"/>
                    <a:pt x="211" y="178"/>
                    <a:pt x="210" y="181"/>
                  </a:cubicBezTo>
                  <a:cubicBezTo>
                    <a:pt x="209" y="184"/>
                    <a:pt x="209" y="189"/>
                    <a:pt x="209" y="195"/>
                  </a:cubicBezTo>
                  <a:cubicBezTo>
                    <a:pt x="209" y="201"/>
                    <a:pt x="209" y="208"/>
                    <a:pt x="208" y="212"/>
                  </a:cubicBezTo>
                  <a:cubicBezTo>
                    <a:pt x="207" y="212"/>
                    <a:pt x="207" y="212"/>
                    <a:pt x="207" y="212"/>
                  </a:cubicBezTo>
                  <a:cubicBezTo>
                    <a:pt x="206" y="219"/>
                    <a:pt x="205" y="223"/>
                    <a:pt x="204" y="226"/>
                  </a:cubicBezTo>
                  <a:cubicBezTo>
                    <a:pt x="203" y="210"/>
                    <a:pt x="207" y="192"/>
                    <a:pt x="207" y="175"/>
                  </a:cubicBezTo>
                  <a:cubicBezTo>
                    <a:pt x="207" y="165"/>
                    <a:pt x="207" y="153"/>
                    <a:pt x="202" y="142"/>
                  </a:cubicBezTo>
                  <a:cubicBezTo>
                    <a:pt x="196" y="146"/>
                    <a:pt x="196" y="158"/>
                    <a:pt x="195" y="166"/>
                  </a:cubicBezTo>
                  <a:cubicBezTo>
                    <a:pt x="195" y="171"/>
                    <a:pt x="195" y="177"/>
                    <a:pt x="194" y="180"/>
                  </a:cubicBezTo>
                  <a:cubicBezTo>
                    <a:pt x="176" y="183"/>
                    <a:pt x="160" y="179"/>
                    <a:pt x="144" y="168"/>
                  </a:cubicBezTo>
                  <a:cubicBezTo>
                    <a:pt x="137" y="163"/>
                    <a:pt x="130" y="158"/>
                    <a:pt x="122" y="156"/>
                  </a:cubicBezTo>
                  <a:cubicBezTo>
                    <a:pt x="114" y="152"/>
                    <a:pt x="108" y="153"/>
                    <a:pt x="103" y="156"/>
                  </a:cubicBezTo>
                  <a:cubicBezTo>
                    <a:pt x="95" y="152"/>
                    <a:pt x="84" y="159"/>
                    <a:pt x="78" y="164"/>
                  </a:cubicBezTo>
                  <a:cubicBezTo>
                    <a:pt x="72" y="164"/>
                    <a:pt x="67" y="165"/>
                    <a:pt x="64" y="167"/>
                  </a:cubicBezTo>
                  <a:cubicBezTo>
                    <a:pt x="61" y="170"/>
                    <a:pt x="60" y="173"/>
                    <a:pt x="60" y="179"/>
                  </a:cubicBezTo>
                  <a:cubicBezTo>
                    <a:pt x="59" y="187"/>
                    <a:pt x="58" y="195"/>
                    <a:pt x="57" y="201"/>
                  </a:cubicBezTo>
                  <a:cubicBezTo>
                    <a:pt x="57" y="202"/>
                    <a:pt x="57" y="203"/>
                    <a:pt x="56" y="203"/>
                  </a:cubicBezTo>
                  <a:cubicBezTo>
                    <a:pt x="56" y="194"/>
                    <a:pt x="56" y="185"/>
                    <a:pt x="56" y="175"/>
                  </a:cubicBezTo>
                  <a:cubicBezTo>
                    <a:pt x="57" y="161"/>
                    <a:pt x="57" y="148"/>
                    <a:pt x="54" y="137"/>
                  </a:cubicBezTo>
                  <a:cubicBezTo>
                    <a:pt x="50" y="138"/>
                    <a:pt x="51" y="140"/>
                    <a:pt x="48" y="146"/>
                  </a:cubicBezTo>
                  <a:cubicBezTo>
                    <a:pt x="47" y="151"/>
                    <a:pt x="46" y="158"/>
                    <a:pt x="46" y="167"/>
                  </a:cubicBezTo>
                  <a:cubicBezTo>
                    <a:pt x="39" y="164"/>
                    <a:pt x="32" y="164"/>
                    <a:pt x="24" y="164"/>
                  </a:cubicBezTo>
                  <a:cubicBezTo>
                    <a:pt x="13" y="165"/>
                    <a:pt x="12" y="166"/>
                    <a:pt x="2" y="162"/>
                  </a:cubicBezTo>
                  <a:close/>
                  <a:moveTo>
                    <a:pt x="25" y="80"/>
                  </a:moveTo>
                  <a:cubicBezTo>
                    <a:pt x="23" y="83"/>
                    <a:pt x="23" y="83"/>
                    <a:pt x="23" y="83"/>
                  </a:cubicBezTo>
                  <a:cubicBezTo>
                    <a:pt x="27" y="85"/>
                    <a:pt x="31" y="86"/>
                    <a:pt x="36" y="86"/>
                  </a:cubicBezTo>
                  <a:cubicBezTo>
                    <a:pt x="40" y="86"/>
                    <a:pt x="45" y="85"/>
                    <a:pt x="49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2" y="73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2" y="70"/>
                    <a:pt x="51" y="71"/>
                    <a:pt x="52" y="74"/>
                  </a:cubicBezTo>
                  <a:cubicBezTo>
                    <a:pt x="52" y="76"/>
                    <a:pt x="53" y="78"/>
                    <a:pt x="53" y="81"/>
                  </a:cubicBezTo>
                  <a:cubicBezTo>
                    <a:pt x="52" y="98"/>
                    <a:pt x="52" y="106"/>
                    <a:pt x="53" y="108"/>
                  </a:cubicBezTo>
                  <a:cubicBezTo>
                    <a:pt x="56" y="113"/>
                    <a:pt x="59" y="108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3" y="91"/>
                    <a:pt x="65" y="88"/>
                    <a:pt x="67" y="87"/>
                  </a:cubicBezTo>
                  <a:cubicBezTo>
                    <a:pt x="70" y="85"/>
                    <a:pt x="73" y="84"/>
                    <a:pt x="77" y="84"/>
                  </a:cubicBezTo>
                  <a:cubicBezTo>
                    <a:pt x="79" y="85"/>
                    <a:pt x="79" y="85"/>
                    <a:pt x="80" y="85"/>
                  </a:cubicBezTo>
                  <a:cubicBezTo>
                    <a:pt x="82" y="86"/>
                    <a:pt x="84" y="87"/>
                    <a:pt x="91" y="90"/>
                  </a:cubicBezTo>
                  <a:cubicBezTo>
                    <a:pt x="93" y="93"/>
                    <a:pt x="95" y="95"/>
                    <a:pt x="97" y="96"/>
                  </a:cubicBezTo>
                  <a:cubicBezTo>
                    <a:pt x="99" y="96"/>
                    <a:pt x="100" y="97"/>
                    <a:pt x="102" y="97"/>
                  </a:cubicBezTo>
                  <a:cubicBezTo>
                    <a:pt x="103" y="96"/>
                    <a:pt x="104" y="96"/>
                    <a:pt x="105" y="95"/>
                  </a:cubicBezTo>
                  <a:cubicBezTo>
                    <a:pt x="105" y="95"/>
                    <a:pt x="105" y="95"/>
                    <a:pt x="105" y="95"/>
                  </a:cubicBezTo>
                  <a:cubicBezTo>
                    <a:pt x="107" y="94"/>
                    <a:pt x="109" y="93"/>
                    <a:pt x="109" y="91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09" y="86"/>
                    <a:pt x="113" y="85"/>
                    <a:pt x="117" y="85"/>
                  </a:cubicBezTo>
                  <a:cubicBezTo>
                    <a:pt x="119" y="85"/>
                    <a:pt x="122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6"/>
                    <a:pt x="125" y="86"/>
                    <a:pt x="125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91" y="87"/>
                    <a:pt x="194" y="83"/>
                    <a:pt x="197" y="80"/>
                  </a:cubicBezTo>
                  <a:cubicBezTo>
                    <a:pt x="197" y="79"/>
                    <a:pt x="198" y="78"/>
                    <a:pt x="199" y="78"/>
                  </a:cubicBezTo>
                  <a:cubicBezTo>
                    <a:pt x="199" y="78"/>
                    <a:pt x="199" y="78"/>
                    <a:pt x="199" y="78"/>
                  </a:cubicBezTo>
                  <a:cubicBezTo>
                    <a:pt x="199" y="77"/>
                    <a:pt x="199" y="77"/>
                    <a:pt x="199" y="77"/>
                  </a:cubicBezTo>
                  <a:cubicBezTo>
                    <a:pt x="200" y="71"/>
                    <a:pt x="201" y="70"/>
                    <a:pt x="202" y="74"/>
                  </a:cubicBezTo>
                  <a:cubicBezTo>
                    <a:pt x="201" y="88"/>
                    <a:pt x="200" y="100"/>
                    <a:pt x="201" y="104"/>
                  </a:cubicBezTo>
                  <a:cubicBezTo>
                    <a:pt x="202" y="113"/>
                    <a:pt x="205" y="111"/>
                    <a:pt x="211" y="94"/>
                  </a:cubicBezTo>
                  <a:cubicBezTo>
                    <a:pt x="211" y="93"/>
                    <a:pt x="211" y="93"/>
                    <a:pt x="211" y="93"/>
                  </a:cubicBezTo>
                  <a:cubicBezTo>
                    <a:pt x="211" y="86"/>
                    <a:pt x="215" y="84"/>
                    <a:pt x="221" y="84"/>
                  </a:cubicBezTo>
                  <a:cubicBezTo>
                    <a:pt x="224" y="84"/>
                    <a:pt x="228" y="84"/>
                    <a:pt x="231" y="84"/>
                  </a:cubicBezTo>
                  <a:cubicBezTo>
                    <a:pt x="233" y="85"/>
                    <a:pt x="236" y="85"/>
                    <a:pt x="238" y="85"/>
                  </a:cubicBezTo>
                  <a:cubicBezTo>
                    <a:pt x="240" y="90"/>
                    <a:pt x="243" y="93"/>
                    <a:pt x="246" y="93"/>
                  </a:cubicBezTo>
                  <a:cubicBezTo>
                    <a:pt x="249" y="93"/>
                    <a:pt x="252" y="91"/>
                    <a:pt x="256" y="86"/>
                  </a:cubicBezTo>
                  <a:cubicBezTo>
                    <a:pt x="268" y="80"/>
                    <a:pt x="287" y="82"/>
                    <a:pt x="306" y="84"/>
                  </a:cubicBezTo>
                  <a:cubicBezTo>
                    <a:pt x="323" y="85"/>
                    <a:pt x="340" y="87"/>
                    <a:pt x="351" y="83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4" y="78"/>
                    <a:pt x="355" y="74"/>
                    <a:pt x="356" y="71"/>
                  </a:cubicBezTo>
                  <a:cubicBezTo>
                    <a:pt x="356" y="85"/>
                    <a:pt x="356" y="96"/>
                    <a:pt x="357" y="101"/>
                  </a:cubicBezTo>
                  <a:cubicBezTo>
                    <a:pt x="357" y="104"/>
                    <a:pt x="358" y="105"/>
                    <a:pt x="359" y="106"/>
                  </a:cubicBezTo>
                  <a:cubicBezTo>
                    <a:pt x="360" y="108"/>
                    <a:pt x="362" y="107"/>
                    <a:pt x="363" y="105"/>
                  </a:cubicBezTo>
                  <a:cubicBezTo>
                    <a:pt x="364" y="104"/>
                    <a:pt x="366" y="100"/>
                    <a:pt x="367" y="94"/>
                  </a:cubicBezTo>
                  <a:cubicBezTo>
                    <a:pt x="367" y="94"/>
                    <a:pt x="367" y="94"/>
                    <a:pt x="367" y="94"/>
                  </a:cubicBezTo>
                  <a:cubicBezTo>
                    <a:pt x="368" y="84"/>
                    <a:pt x="373" y="83"/>
                    <a:pt x="379" y="83"/>
                  </a:cubicBezTo>
                  <a:cubicBezTo>
                    <a:pt x="381" y="83"/>
                    <a:pt x="383" y="84"/>
                    <a:pt x="385" y="84"/>
                  </a:cubicBezTo>
                  <a:cubicBezTo>
                    <a:pt x="388" y="85"/>
                    <a:pt x="391" y="85"/>
                    <a:pt x="394" y="85"/>
                  </a:cubicBezTo>
                  <a:cubicBezTo>
                    <a:pt x="397" y="90"/>
                    <a:pt x="400" y="93"/>
                    <a:pt x="404" y="93"/>
                  </a:cubicBezTo>
                  <a:cubicBezTo>
                    <a:pt x="408" y="94"/>
                    <a:pt x="412" y="91"/>
                    <a:pt x="416" y="86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416" y="84"/>
                    <a:pt x="416" y="84"/>
                    <a:pt x="416" y="84"/>
                  </a:cubicBezTo>
                  <a:cubicBezTo>
                    <a:pt x="416" y="84"/>
                    <a:pt x="416" y="85"/>
                    <a:pt x="417" y="84"/>
                  </a:cubicBezTo>
                  <a:cubicBezTo>
                    <a:pt x="422" y="82"/>
                    <a:pt x="442" y="83"/>
                    <a:pt x="464" y="83"/>
                  </a:cubicBezTo>
                  <a:cubicBezTo>
                    <a:pt x="476" y="84"/>
                    <a:pt x="488" y="84"/>
                    <a:pt x="498" y="84"/>
                  </a:cubicBezTo>
                  <a:cubicBezTo>
                    <a:pt x="500" y="84"/>
                    <a:pt x="500" y="84"/>
                    <a:pt x="500" y="84"/>
                  </a:cubicBezTo>
                  <a:cubicBezTo>
                    <a:pt x="500" y="82"/>
                    <a:pt x="500" y="82"/>
                    <a:pt x="500" y="82"/>
                  </a:cubicBezTo>
                  <a:cubicBezTo>
                    <a:pt x="501" y="69"/>
                    <a:pt x="501" y="64"/>
                    <a:pt x="501" y="64"/>
                  </a:cubicBezTo>
                  <a:cubicBezTo>
                    <a:pt x="502" y="64"/>
                    <a:pt x="501" y="70"/>
                    <a:pt x="502" y="75"/>
                  </a:cubicBezTo>
                  <a:cubicBezTo>
                    <a:pt x="502" y="77"/>
                    <a:pt x="502" y="80"/>
                    <a:pt x="503" y="82"/>
                  </a:cubicBezTo>
                  <a:cubicBezTo>
                    <a:pt x="502" y="96"/>
                    <a:pt x="502" y="104"/>
                    <a:pt x="504" y="106"/>
                  </a:cubicBezTo>
                  <a:cubicBezTo>
                    <a:pt x="507" y="108"/>
                    <a:pt x="510" y="102"/>
                    <a:pt x="513" y="88"/>
                  </a:cubicBezTo>
                  <a:cubicBezTo>
                    <a:pt x="510" y="87"/>
                    <a:pt x="510" y="87"/>
                    <a:pt x="510" y="87"/>
                  </a:cubicBezTo>
                  <a:cubicBezTo>
                    <a:pt x="507" y="98"/>
                    <a:pt x="506" y="103"/>
                    <a:pt x="506" y="103"/>
                  </a:cubicBezTo>
                  <a:cubicBezTo>
                    <a:pt x="505" y="102"/>
                    <a:pt x="505" y="95"/>
                    <a:pt x="506" y="82"/>
                  </a:cubicBezTo>
                  <a:cubicBezTo>
                    <a:pt x="506" y="82"/>
                    <a:pt x="506" y="82"/>
                    <a:pt x="506" y="82"/>
                  </a:cubicBezTo>
                  <a:cubicBezTo>
                    <a:pt x="506" y="80"/>
                    <a:pt x="505" y="77"/>
                    <a:pt x="505" y="75"/>
                  </a:cubicBezTo>
                  <a:cubicBezTo>
                    <a:pt x="505" y="68"/>
                    <a:pt x="504" y="61"/>
                    <a:pt x="502" y="61"/>
                  </a:cubicBezTo>
                  <a:cubicBezTo>
                    <a:pt x="500" y="61"/>
                    <a:pt x="498" y="66"/>
                    <a:pt x="497" y="81"/>
                  </a:cubicBezTo>
                  <a:cubicBezTo>
                    <a:pt x="487" y="81"/>
                    <a:pt x="475" y="80"/>
                    <a:pt x="464" y="80"/>
                  </a:cubicBezTo>
                  <a:cubicBezTo>
                    <a:pt x="442" y="79"/>
                    <a:pt x="421" y="79"/>
                    <a:pt x="415" y="81"/>
                  </a:cubicBezTo>
                  <a:cubicBezTo>
                    <a:pt x="414" y="82"/>
                    <a:pt x="413" y="83"/>
                    <a:pt x="413" y="85"/>
                  </a:cubicBezTo>
                  <a:cubicBezTo>
                    <a:pt x="410" y="88"/>
                    <a:pt x="407" y="90"/>
                    <a:pt x="404" y="90"/>
                  </a:cubicBezTo>
                  <a:cubicBezTo>
                    <a:pt x="401" y="90"/>
                    <a:pt x="399" y="87"/>
                    <a:pt x="396" y="83"/>
                  </a:cubicBezTo>
                  <a:cubicBezTo>
                    <a:pt x="396" y="82"/>
                    <a:pt x="396" y="82"/>
                    <a:pt x="396" y="82"/>
                  </a:cubicBezTo>
                  <a:cubicBezTo>
                    <a:pt x="395" y="82"/>
                    <a:pt x="395" y="82"/>
                    <a:pt x="395" y="82"/>
                  </a:cubicBezTo>
                  <a:cubicBezTo>
                    <a:pt x="392" y="82"/>
                    <a:pt x="389" y="81"/>
                    <a:pt x="386" y="81"/>
                  </a:cubicBezTo>
                  <a:cubicBezTo>
                    <a:pt x="383" y="80"/>
                    <a:pt x="381" y="80"/>
                    <a:pt x="379" y="80"/>
                  </a:cubicBezTo>
                  <a:cubicBezTo>
                    <a:pt x="371" y="79"/>
                    <a:pt x="365" y="81"/>
                    <a:pt x="364" y="94"/>
                  </a:cubicBezTo>
                  <a:cubicBezTo>
                    <a:pt x="363" y="99"/>
                    <a:pt x="362" y="102"/>
                    <a:pt x="361" y="103"/>
                  </a:cubicBezTo>
                  <a:cubicBezTo>
                    <a:pt x="361" y="103"/>
                    <a:pt x="360" y="102"/>
                    <a:pt x="360" y="101"/>
                  </a:cubicBezTo>
                  <a:cubicBezTo>
                    <a:pt x="359" y="95"/>
                    <a:pt x="359" y="82"/>
                    <a:pt x="359" y="66"/>
                  </a:cubicBezTo>
                  <a:cubicBezTo>
                    <a:pt x="359" y="66"/>
                    <a:pt x="359" y="66"/>
                    <a:pt x="359" y="66"/>
                  </a:cubicBezTo>
                  <a:cubicBezTo>
                    <a:pt x="360" y="61"/>
                    <a:pt x="359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6" y="59"/>
                    <a:pt x="355" y="62"/>
                    <a:pt x="354" y="67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3" y="71"/>
                    <a:pt x="351" y="76"/>
                    <a:pt x="349" y="80"/>
                  </a:cubicBezTo>
                  <a:cubicBezTo>
                    <a:pt x="339" y="83"/>
                    <a:pt x="323" y="82"/>
                    <a:pt x="307" y="80"/>
                  </a:cubicBezTo>
                  <a:cubicBezTo>
                    <a:pt x="287" y="79"/>
                    <a:pt x="267" y="77"/>
                    <a:pt x="254" y="84"/>
                  </a:cubicBezTo>
                  <a:cubicBezTo>
                    <a:pt x="253" y="84"/>
                    <a:pt x="253" y="84"/>
                    <a:pt x="253" y="84"/>
                  </a:cubicBezTo>
                  <a:cubicBezTo>
                    <a:pt x="250" y="88"/>
                    <a:pt x="248" y="90"/>
                    <a:pt x="246" y="90"/>
                  </a:cubicBezTo>
                  <a:cubicBezTo>
                    <a:pt x="244" y="90"/>
                    <a:pt x="242" y="87"/>
                    <a:pt x="241" y="83"/>
                  </a:cubicBezTo>
                  <a:cubicBezTo>
                    <a:pt x="240" y="82"/>
                    <a:pt x="240" y="82"/>
                    <a:pt x="240" y="82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37" y="82"/>
                    <a:pt x="234" y="81"/>
                    <a:pt x="232" y="81"/>
                  </a:cubicBezTo>
                  <a:cubicBezTo>
                    <a:pt x="228" y="81"/>
                    <a:pt x="224" y="80"/>
                    <a:pt x="221" y="80"/>
                  </a:cubicBezTo>
                  <a:cubicBezTo>
                    <a:pt x="213" y="81"/>
                    <a:pt x="207" y="83"/>
                    <a:pt x="208" y="93"/>
                  </a:cubicBezTo>
                  <a:cubicBezTo>
                    <a:pt x="205" y="101"/>
                    <a:pt x="204" y="104"/>
                    <a:pt x="204" y="104"/>
                  </a:cubicBezTo>
                  <a:cubicBezTo>
                    <a:pt x="203" y="99"/>
                    <a:pt x="204" y="88"/>
                    <a:pt x="205" y="74"/>
                  </a:cubicBezTo>
                  <a:cubicBezTo>
                    <a:pt x="205" y="74"/>
                    <a:pt x="205" y="74"/>
                    <a:pt x="205" y="74"/>
                  </a:cubicBezTo>
                  <a:cubicBezTo>
                    <a:pt x="203" y="58"/>
                    <a:pt x="200" y="58"/>
                    <a:pt x="196" y="76"/>
                  </a:cubicBezTo>
                  <a:cubicBezTo>
                    <a:pt x="195" y="76"/>
                    <a:pt x="195" y="77"/>
                    <a:pt x="194" y="78"/>
                  </a:cubicBezTo>
                  <a:cubicBezTo>
                    <a:pt x="193" y="81"/>
                    <a:pt x="192" y="84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5" y="82"/>
                    <a:pt x="125" y="82"/>
                    <a:pt x="124" y="82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22" y="82"/>
                    <a:pt x="120" y="82"/>
                    <a:pt x="117" y="82"/>
                  </a:cubicBezTo>
                  <a:cubicBezTo>
                    <a:pt x="111" y="82"/>
                    <a:pt x="106" y="83"/>
                    <a:pt x="106" y="90"/>
                  </a:cubicBezTo>
                  <a:cubicBezTo>
                    <a:pt x="106" y="91"/>
                    <a:pt x="105" y="92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3"/>
                    <a:pt x="102" y="93"/>
                    <a:pt x="101" y="93"/>
                  </a:cubicBezTo>
                  <a:cubicBezTo>
                    <a:pt x="101" y="93"/>
                    <a:pt x="100" y="93"/>
                    <a:pt x="99" y="93"/>
                  </a:cubicBezTo>
                  <a:cubicBezTo>
                    <a:pt x="97" y="92"/>
                    <a:pt x="95" y="91"/>
                    <a:pt x="93" y="88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85" y="84"/>
                    <a:pt x="83" y="83"/>
                    <a:pt x="82" y="82"/>
                  </a:cubicBezTo>
                  <a:cubicBezTo>
                    <a:pt x="80" y="82"/>
                    <a:pt x="80" y="82"/>
                    <a:pt x="78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3" y="81"/>
                    <a:pt x="69" y="82"/>
                    <a:pt x="65" y="84"/>
                  </a:cubicBezTo>
                  <a:cubicBezTo>
                    <a:pt x="62" y="86"/>
                    <a:pt x="59" y="90"/>
                    <a:pt x="59" y="96"/>
                  </a:cubicBezTo>
                  <a:cubicBezTo>
                    <a:pt x="57" y="102"/>
                    <a:pt x="56" y="108"/>
                    <a:pt x="56" y="107"/>
                  </a:cubicBezTo>
                  <a:cubicBezTo>
                    <a:pt x="55" y="105"/>
                    <a:pt x="55" y="97"/>
                    <a:pt x="57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8"/>
                    <a:pt x="56" y="76"/>
                    <a:pt x="55" y="74"/>
                  </a:cubicBezTo>
                  <a:cubicBezTo>
                    <a:pt x="54" y="69"/>
                    <a:pt x="54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0" y="66"/>
                    <a:pt x="49" y="70"/>
                    <a:pt x="47" y="80"/>
                  </a:cubicBezTo>
                  <a:cubicBezTo>
                    <a:pt x="43" y="82"/>
                    <a:pt x="40" y="83"/>
                    <a:pt x="36" y="83"/>
                  </a:cubicBezTo>
                  <a:cubicBezTo>
                    <a:pt x="32" y="83"/>
                    <a:pt x="28" y="82"/>
                    <a:pt x="25" y="80"/>
                  </a:cubicBezTo>
                  <a:close/>
                  <a:moveTo>
                    <a:pt x="357" y="63"/>
                  </a:moveTo>
                  <a:cubicBezTo>
                    <a:pt x="358" y="63"/>
                    <a:pt x="358" y="62"/>
                    <a:pt x="358" y="62"/>
                  </a:cubicBezTo>
                  <a:cubicBezTo>
                    <a:pt x="358" y="62"/>
                    <a:pt x="358" y="62"/>
                    <a:pt x="358" y="62"/>
                  </a:cubicBezTo>
                  <a:cubicBezTo>
                    <a:pt x="357" y="62"/>
                    <a:pt x="357" y="63"/>
                    <a:pt x="35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35" name="图片 34" descr="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2419" y="-624701"/>
            <a:ext cx="6034726" cy="2640192"/>
          </a:xfrm>
          <a:prstGeom prst="rect">
            <a:avLst/>
          </a:prstGeom>
        </p:spPr>
      </p:pic>
      <p:pic>
        <p:nvPicPr>
          <p:cNvPr id="6" name="图片 5" descr="8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3425" y="3111500"/>
            <a:ext cx="981075" cy="889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6365">
        <p:comb/>
      </p:transition>
    </mc:Choice>
    <mc:Fallback xmlns="">
      <p:transition advTm="636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150"/>
                            </p:stCondLst>
                            <p:childTnLst>
                              <p:par>
                                <p:cTn id="5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45" y="2037080"/>
            <a:ext cx="1794510" cy="2103755"/>
          </a:xfrm>
          <a:prstGeom prst="rect">
            <a:avLst/>
          </a:prstGeom>
        </p:spPr>
      </p:pic>
      <p:sp>
        <p:nvSpPr>
          <p:cNvPr id="19" name="TextBox 33"/>
          <p:cNvSpPr txBox="1"/>
          <p:nvPr/>
        </p:nvSpPr>
        <p:spPr>
          <a:xfrm>
            <a:off x="889145" y="387080"/>
            <a:ext cx="3135312" cy="7067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rPr>
              <a:t>目录</a:t>
            </a:r>
            <a:r>
              <a:rPr lang="zh-CN" altLang="en-US" sz="4000" b="1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50" name="圆角矩形 3"/>
          <p:cNvSpPr/>
          <p:nvPr/>
        </p:nvSpPr>
        <p:spPr>
          <a:xfrm>
            <a:off x="4084955" y="1323975"/>
            <a:ext cx="3767656" cy="511175"/>
          </a:xfrm>
          <a:custGeom>
            <a:avLst/>
            <a:gdLst/>
            <a:ahLst/>
            <a:cxnLst/>
            <a:rect l="l" t="t" r="r" b="b"/>
            <a:pathLst>
              <a:path w="3374954" h="511044">
                <a:moveTo>
                  <a:pt x="0" y="0"/>
                </a:moveTo>
                <a:lnTo>
                  <a:pt x="3312637" y="0"/>
                </a:lnTo>
                <a:cubicBezTo>
                  <a:pt x="3347054" y="0"/>
                  <a:pt x="3374954" y="27900"/>
                  <a:pt x="3374954" y="62317"/>
                </a:cubicBezTo>
                <a:lnTo>
                  <a:pt x="3374954" y="448727"/>
                </a:lnTo>
                <a:cubicBezTo>
                  <a:pt x="3374954" y="483144"/>
                  <a:pt x="3347054" y="511044"/>
                  <a:pt x="3312637" y="511044"/>
                </a:cubicBezTo>
                <a:lnTo>
                  <a:pt x="0" y="511044"/>
                </a:lnTo>
                <a:lnTo>
                  <a:pt x="255522" y="25552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828" tIns="49914" rIns="99828" bIns="49914" rtlCol="0" anchor="ctr"/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腭裂的定义和语音表现</a:t>
            </a:r>
            <a:endParaRPr lang="zh-CN" altLang="en-US" sz="28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圆角矩形 1"/>
          <p:cNvSpPr/>
          <p:nvPr/>
        </p:nvSpPr>
        <p:spPr>
          <a:xfrm>
            <a:off x="3220698" y="1324247"/>
            <a:ext cx="1008059" cy="511017"/>
          </a:xfrm>
          <a:custGeom>
            <a:avLst/>
            <a:gdLst/>
            <a:ahLst/>
            <a:cxnLst/>
            <a:rect l="l" t="t" r="r" b="b"/>
            <a:pathLst>
              <a:path w="1008112" h="511044">
                <a:moveTo>
                  <a:pt x="62317" y="0"/>
                </a:moveTo>
                <a:lnTo>
                  <a:pt x="432048" y="0"/>
                </a:lnTo>
                <a:lnTo>
                  <a:pt x="576064" y="0"/>
                </a:lnTo>
                <a:lnTo>
                  <a:pt x="752590" y="0"/>
                </a:lnTo>
                <a:lnTo>
                  <a:pt x="1008112" y="255522"/>
                </a:lnTo>
                <a:lnTo>
                  <a:pt x="752590" y="511044"/>
                </a:lnTo>
                <a:lnTo>
                  <a:pt x="576064" y="511044"/>
                </a:lnTo>
                <a:lnTo>
                  <a:pt x="432048" y="511044"/>
                </a:lnTo>
                <a:lnTo>
                  <a:pt x="62317" y="511044"/>
                </a:lnTo>
                <a:cubicBezTo>
                  <a:pt x="27900" y="511044"/>
                  <a:pt x="0" y="483144"/>
                  <a:pt x="0" y="448727"/>
                </a:cubicBezTo>
                <a:lnTo>
                  <a:pt x="0" y="62317"/>
                </a:lnTo>
                <a:cubicBezTo>
                  <a:pt x="0" y="27900"/>
                  <a:pt x="27900" y="0"/>
                  <a:pt x="623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828" tIns="49914" rIns="323983" bIns="49914"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</a:p>
        </p:txBody>
      </p:sp>
      <p:sp>
        <p:nvSpPr>
          <p:cNvPr id="52" name="圆角矩形 3"/>
          <p:cNvSpPr/>
          <p:nvPr/>
        </p:nvSpPr>
        <p:spPr>
          <a:xfrm>
            <a:off x="4084955" y="2142490"/>
            <a:ext cx="3453130" cy="511175"/>
          </a:xfrm>
          <a:custGeom>
            <a:avLst/>
            <a:gdLst/>
            <a:ahLst/>
            <a:cxnLst/>
            <a:rect l="l" t="t" r="r" b="b"/>
            <a:pathLst>
              <a:path w="3374954" h="511044">
                <a:moveTo>
                  <a:pt x="0" y="0"/>
                </a:moveTo>
                <a:lnTo>
                  <a:pt x="3312637" y="0"/>
                </a:lnTo>
                <a:cubicBezTo>
                  <a:pt x="3347054" y="0"/>
                  <a:pt x="3374954" y="27900"/>
                  <a:pt x="3374954" y="62317"/>
                </a:cubicBezTo>
                <a:lnTo>
                  <a:pt x="3374954" y="448727"/>
                </a:lnTo>
                <a:cubicBezTo>
                  <a:pt x="3374954" y="483144"/>
                  <a:pt x="3347054" y="511044"/>
                  <a:pt x="3312637" y="511044"/>
                </a:cubicBezTo>
                <a:lnTo>
                  <a:pt x="0" y="511044"/>
                </a:lnTo>
                <a:lnTo>
                  <a:pt x="255522" y="255522"/>
                </a:lnTo>
                <a:close/>
              </a:path>
            </a:pathLst>
          </a:cu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828" tIns="49914" rIns="99828" bIns="49914"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工作岗位认知</a:t>
            </a:r>
          </a:p>
        </p:txBody>
      </p:sp>
      <p:sp>
        <p:nvSpPr>
          <p:cNvPr id="53" name="圆角矩形 1"/>
          <p:cNvSpPr/>
          <p:nvPr/>
        </p:nvSpPr>
        <p:spPr>
          <a:xfrm>
            <a:off x="3220698" y="2142625"/>
            <a:ext cx="1008059" cy="511017"/>
          </a:xfrm>
          <a:custGeom>
            <a:avLst/>
            <a:gdLst/>
            <a:ahLst/>
            <a:cxnLst/>
            <a:rect l="l" t="t" r="r" b="b"/>
            <a:pathLst>
              <a:path w="1008112" h="511044">
                <a:moveTo>
                  <a:pt x="62317" y="0"/>
                </a:moveTo>
                <a:lnTo>
                  <a:pt x="432048" y="0"/>
                </a:lnTo>
                <a:lnTo>
                  <a:pt x="576064" y="0"/>
                </a:lnTo>
                <a:lnTo>
                  <a:pt x="752590" y="0"/>
                </a:lnTo>
                <a:lnTo>
                  <a:pt x="1008112" y="255522"/>
                </a:lnTo>
                <a:lnTo>
                  <a:pt x="752590" y="511044"/>
                </a:lnTo>
                <a:lnTo>
                  <a:pt x="576064" y="511044"/>
                </a:lnTo>
                <a:lnTo>
                  <a:pt x="432048" y="511044"/>
                </a:lnTo>
                <a:lnTo>
                  <a:pt x="62317" y="511044"/>
                </a:lnTo>
                <a:cubicBezTo>
                  <a:pt x="27900" y="511044"/>
                  <a:pt x="0" y="483144"/>
                  <a:pt x="0" y="448727"/>
                </a:cubicBezTo>
                <a:lnTo>
                  <a:pt x="0" y="62317"/>
                </a:lnTo>
                <a:cubicBezTo>
                  <a:pt x="0" y="27900"/>
                  <a:pt x="27900" y="0"/>
                  <a:pt x="62317" y="0"/>
                </a:cubicBezTo>
                <a:close/>
              </a:path>
            </a:pathLst>
          </a:cu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828" tIns="49914" rIns="323983" bIns="49914"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</a:p>
        </p:txBody>
      </p:sp>
      <p:sp>
        <p:nvSpPr>
          <p:cNvPr id="54" name="圆角矩形 3"/>
          <p:cNvSpPr/>
          <p:nvPr/>
        </p:nvSpPr>
        <p:spPr>
          <a:xfrm>
            <a:off x="4084955" y="2961005"/>
            <a:ext cx="3453130" cy="511175"/>
          </a:xfrm>
          <a:custGeom>
            <a:avLst/>
            <a:gdLst/>
            <a:ahLst/>
            <a:cxnLst/>
            <a:rect l="l" t="t" r="r" b="b"/>
            <a:pathLst>
              <a:path w="3374954" h="511044">
                <a:moveTo>
                  <a:pt x="0" y="0"/>
                </a:moveTo>
                <a:lnTo>
                  <a:pt x="3312637" y="0"/>
                </a:lnTo>
                <a:cubicBezTo>
                  <a:pt x="3347054" y="0"/>
                  <a:pt x="3374954" y="27900"/>
                  <a:pt x="3374954" y="62317"/>
                </a:cubicBezTo>
                <a:lnTo>
                  <a:pt x="3374954" y="448727"/>
                </a:lnTo>
                <a:cubicBezTo>
                  <a:pt x="3374954" y="483144"/>
                  <a:pt x="3347054" y="511044"/>
                  <a:pt x="3312637" y="511044"/>
                </a:cubicBezTo>
                <a:lnTo>
                  <a:pt x="0" y="511044"/>
                </a:lnTo>
                <a:lnTo>
                  <a:pt x="255522" y="25552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828" tIns="49914" rIns="99828" bIns="49914"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胜任能力分析</a:t>
            </a:r>
          </a:p>
        </p:txBody>
      </p:sp>
      <p:sp>
        <p:nvSpPr>
          <p:cNvPr id="55" name="圆角矩形 1"/>
          <p:cNvSpPr/>
          <p:nvPr/>
        </p:nvSpPr>
        <p:spPr>
          <a:xfrm>
            <a:off x="3220698" y="2961002"/>
            <a:ext cx="1008059" cy="511017"/>
          </a:xfrm>
          <a:custGeom>
            <a:avLst/>
            <a:gdLst/>
            <a:ahLst/>
            <a:cxnLst/>
            <a:rect l="l" t="t" r="r" b="b"/>
            <a:pathLst>
              <a:path w="1008112" h="511044">
                <a:moveTo>
                  <a:pt x="62317" y="0"/>
                </a:moveTo>
                <a:lnTo>
                  <a:pt x="432048" y="0"/>
                </a:lnTo>
                <a:lnTo>
                  <a:pt x="576064" y="0"/>
                </a:lnTo>
                <a:lnTo>
                  <a:pt x="752590" y="0"/>
                </a:lnTo>
                <a:lnTo>
                  <a:pt x="1008112" y="255522"/>
                </a:lnTo>
                <a:lnTo>
                  <a:pt x="752590" y="511044"/>
                </a:lnTo>
                <a:lnTo>
                  <a:pt x="576064" y="511044"/>
                </a:lnTo>
                <a:lnTo>
                  <a:pt x="432048" y="511044"/>
                </a:lnTo>
                <a:lnTo>
                  <a:pt x="62317" y="511044"/>
                </a:lnTo>
                <a:cubicBezTo>
                  <a:pt x="27900" y="511044"/>
                  <a:pt x="0" y="483144"/>
                  <a:pt x="0" y="448727"/>
                </a:cubicBezTo>
                <a:lnTo>
                  <a:pt x="0" y="62317"/>
                </a:lnTo>
                <a:cubicBezTo>
                  <a:pt x="0" y="27900"/>
                  <a:pt x="27900" y="0"/>
                  <a:pt x="623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828" tIns="49914" rIns="323983" bIns="49914"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</a:p>
        </p:txBody>
      </p:sp>
      <p:sp>
        <p:nvSpPr>
          <p:cNvPr id="56" name="圆角矩形 3"/>
          <p:cNvSpPr/>
          <p:nvPr/>
        </p:nvSpPr>
        <p:spPr>
          <a:xfrm>
            <a:off x="4084955" y="3779520"/>
            <a:ext cx="3453130" cy="511175"/>
          </a:xfrm>
          <a:custGeom>
            <a:avLst/>
            <a:gdLst/>
            <a:ahLst/>
            <a:cxnLst/>
            <a:rect l="l" t="t" r="r" b="b"/>
            <a:pathLst>
              <a:path w="3374954" h="511044">
                <a:moveTo>
                  <a:pt x="0" y="0"/>
                </a:moveTo>
                <a:lnTo>
                  <a:pt x="3312637" y="0"/>
                </a:lnTo>
                <a:cubicBezTo>
                  <a:pt x="3347054" y="0"/>
                  <a:pt x="3374954" y="27900"/>
                  <a:pt x="3374954" y="62317"/>
                </a:cubicBezTo>
                <a:lnTo>
                  <a:pt x="3374954" y="448727"/>
                </a:lnTo>
                <a:cubicBezTo>
                  <a:pt x="3374954" y="483144"/>
                  <a:pt x="3347054" y="511044"/>
                  <a:pt x="3312637" y="511044"/>
                </a:cubicBezTo>
                <a:lnTo>
                  <a:pt x="0" y="511044"/>
                </a:lnTo>
                <a:lnTo>
                  <a:pt x="255522" y="255522"/>
                </a:lnTo>
                <a:close/>
              </a:path>
            </a:pathLst>
          </a:cu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828" tIns="49914" rIns="99828" bIns="49914"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职业目标规划</a:t>
            </a:r>
          </a:p>
        </p:txBody>
      </p:sp>
      <p:sp>
        <p:nvSpPr>
          <p:cNvPr id="57" name="圆角矩形 1"/>
          <p:cNvSpPr/>
          <p:nvPr/>
        </p:nvSpPr>
        <p:spPr>
          <a:xfrm>
            <a:off x="3220698" y="3779379"/>
            <a:ext cx="1008059" cy="511017"/>
          </a:xfrm>
          <a:custGeom>
            <a:avLst/>
            <a:gdLst/>
            <a:ahLst/>
            <a:cxnLst/>
            <a:rect l="l" t="t" r="r" b="b"/>
            <a:pathLst>
              <a:path w="1008112" h="511044">
                <a:moveTo>
                  <a:pt x="62317" y="0"/>
                </a:moveTo>
                <a:lnTo>
                  <a:pt x="432048" y="0"/>
                </a:lnTo>
                <a:lnTo>
                  <a:pt x="576064" y="0"/>
                </a:lnTo>
                <a:lnTo>
                  <a:pt x="752590" y="0"/>
                </a:lnTo>
                <a:lnTo>
                  <a:pt x="1008112" y="255522"/>
                </a:lnTo>
                <a:lnTo>
                  <a:pt x="752590" y="511044"/>
                </a:lnTo>
                <a:lnTo>
                  <a:pt x="576064" y="511044"/>
                </a:lnTo>
                <a:lnTo>
                  <a:pt x="432048" y="511044"/>
                </a:lnTo>
                <a:lnTo>
                  <a:pt x="62317" y="511044"/>
                </a:lnTo>
                <a:cubicBezTo>
                  <a:pt x="27900" y="511044"/>
                  <a:pt x="0" y="483144"/>
                  <a:pt x="0" y="448727"/>
                </a:cubicBezTo>
                <a:lnTo>
                  <a:pt x="0" y="62317"/>
                </a:lnTo>
                <a:cubicBezTo>
                  <a:pt x="0" y="27900"/>
                  <a:pt x="27900" y="0"/>
                  <a:pt x="62317" y="0"/>
                </a:cubicBezTo>
                <a:close/>
              </a:path>
            </a:pathLst>
          </a:cu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828" tIns="49914" rIns="323983" bIns="49914"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6646">
        <p:comb/>
      </p:transition>
    </mc:Choice>
    <mc:Fallback xmlns="">
      <p:transition advTm="6646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50" grpId="0" bldLvl="0" animBg="1"/>
      <p:bldP spid="51" grpId="0" bldLvl="0" animBg="1"/>
      <p:bldP spid="52" grpId="0" bldLvl="0" animBg="1"/>
      <p:bldP spid="53" grpId="0" bldLvl="0" animBg="1"/>
      <p:bldP spid="54" grpId="0" bldLvl="0" animBg="1"/>
      <p:bldP spid="55" grpId="0" bldLvl="0" animBg="1"/>
      <p:bldP spid="56" grpId="0" bldLvl="0" animBg="1"/>
      <p:bldP spid="5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903281" y="1284333"/>
            <a:ext cx="1337863" cy="816800"/>
            <a:chOff x="7304087" y="2314113"/>
            <a:chExt cx="1001487" cy="611434"/>
          </a:xfrm>
        </p:grpSpPr>
        <p:sp>
          <p:nvSpPr>
            <p:cNvPr id="5" name="对角圆角矩形 4"/>
            <p:cNvSpPr/>
            <p:nvPr/>
          </p:nvSpPr>
          <p:spPr>
            <a:xfrm>
              <a:off x="7304087" y="2314113"/>
              <a:ext cx="1001487" cy="611434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25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796" y="2436888"/>
              <a:ext cx="468069" cy="365885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1147011" y="2037347"/>
            <a:ext cx="6707487" cy="2520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zh-CN" sz="1100" dirty="0"/>
          </a:p>
          <a:p>
            <a:r>
              <a:rPr lang="en-US" altLang="zh-CN" sz="1100" b="1" dirty="0"/>
              <a:t> </a:t>
            </a:r>
            <a:r>
              <a:rPr lang="zh-CN" altLang="zh-CN" sz="2400" b="1" dirty="0"/>
              <a:t>【学习目标】</a:t>
            </a:r>
            <a:endParaRPr lang="zh-CN" altLang="zh-CN" sz="2400" dirty="0"/>
          </a:p>
          <a:p>
            <a:pPr lvl="0"/>
            <a:r>
              <a:rPr lang="zh-CN" altLang="zh-CN" sz="2400" b="1" dirty="0"/>
              <a:t>能说出腭裂的定义，能说出腭裂的语音表现。</a:t>
            </a:r>
            <a:endParaRPr lang="zh-CN" altLang="zh-CN" sz="2400" dirty="0"/>
          </a:p>
          <a:p>
            <a:pPr lvl="0"/>
            <a:r>
              <a:rPr lang="zh-CN" altLang="zh-CN" sz="2400" b="1" dirty="0"/>
              <a:t>会对腭裂进行分类，会对腭裂的临床表现进行鉴别。</a:t>
            </a:r>
            <a:endParaRPr lang="zh-CN" altLang="zh-CN" sz="2400" dirty="0"/>
          </a:p>
          <a:p>
            <a:pPr lvl="0"/>
            <a:r>
              <a:rPr lang="zh-CN" altLang="zh-CN" sz="2400" b="1" dirty="0"/>
              <a:t>具有评估腭裂的能力，具有治疗腭裂的能力。</a:t>
            </a:r>
            <a:endParaRPr lang="zh-CN" altLang="zh-CN" sz="2400" dirty="0"/>
          </a:p>
          <a:p>
            <a:endParaRPr lang="zh-CN" altLang="zh-CN" sz="1600" dirty="0"/>
          </a:p>
          <a:p>
            <a:pPr lvl="0" algn="ctr"/>
            <a:endParaRPr lang="zh-CN" sz="108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5790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2762">
        <p:comb/>
      </p:transition>
    </mc:Choice>
    <mc:Fallback xmlns="">
      <p:transition advTm="2762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53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67073" y="1021671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4474048" y="1056934"/>
            <a:ext cx="3589710" cy="454365"/>
            <a:chOff x="5897880" y="1573585"/>
            <a:chExt cx="5318365" cy="673168"/>
          </a:xfrm>
        </p:grpSpPr>
        <p:sp>
          <p:nvSpPr>
            <p:cNvPr id="4" name="矩形 3"/>
            <p:cNvSpPr/>
            <p:nvPr/>
          </p:nvSpPr>
          <p:spPr>
            <a:xfrm>
              <a:off x="5994781" y="1573585"/>
              <a:ext cx="4773566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5897880" y="2231406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10990614" y="2021122"/>
              <a:ext cx="225631" cy="225631"/>
            </a:xfrm>
            <a:prstGeom prst="rect">
              <a:avLst/>
            </a:prstGeom>
            <a:solidFill>
              <a:srgbClr val="7A8C8E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067073" y="1719012"/>
            <a:ext cx="360026" cy="49539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438488" y="1801754"/>
            <a:ext cx="3589710" cy="444084"/>
            <a:chOff x="5897880" y="2621970"/>
            <a:chExt cx="5318365" cy="657936"/>
          </a:xfrm>
        </p:grpSpPr>
        <p:sp>
          <p:nvSpPr>
            <p:cNvPr id="8" name="矩形 7"/>
            <p:cNvSpPr/>
            <p:nvPr/>
          </p:nvSpPr>
          <p:spPr>
            <a:xfrm>
              <a:off x="5994781" y="2621970"/>
              <a:ext cx="4776389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5897880" y="3264559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10990614" y="3054275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089151" y="1276090"/>
            <a:ext cx="2165055" cy="19372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sz="2800" dirty="0" smtClean="0">
              <a:solidFill>
                <a:schemeClr val="tx1"/>
              </a:solidFill>
            </a:endParaRPr>
          </a:p>
          <a:p>
            <a:pPr algn="ctr"/>
            <a:endParaRPr lang="en-US" altLang="zh-CN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grpSp>
        <p:nvGrpSpPr>
          <p:cNvPr id="25" name="组合 24"/>
          <p:cNvGrpSpPr/>
          <p:nvPr userDrawn="1"/>
        </p:nvGrpSpPr>
        <p:grpSpPr>
          <a:xfrm>
            <a:off x="176428" y="69169"/>
            <a:ext cx="8342630" cy="707886"/>
            <a:chOff x="162802" y="93745"/>
            <a:chExt cx="11122990" cy="1048535"/>
          </a:xfrm>
        </p:grpSpPr>
        <p:sp>
          <p:nvSpPr>
            <p:cNvPr id="32" name="文本框 31"/>
            <p:cNvSpPr txBox="1"/>
            <p:nvPr/>
          </p:nvSpPr>
          <p:spPr>
            <a:xfrm>
              <a:off x="923920" y="93745"/>
              <a:ext cx="10361872" cy="1048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/>
                <a:t>任务</a:t>
              </a:r>
              <a:r>
                <a:rPr lang="zh-CN" altLang="en-US" sz="2000" dirty="0"/>
                <a:t>一 </a:t>
              </a:r>
              <a:r>
                <a:rPr lang="zh-CN" altLang="zh-CN" sz="2000" dirty="0"/>
                <a:t> </a:t>
              </a:r>
              <a:r>
                <a:rPr lang="zh-CN" altLang="en-US" sz="2000" dirty="0"/>
                <a:t>腭裂的定义和语音表现</a:t>
              </a:r>
              <a:endParaRPr lang="zh-CN" altLang="zh-CN" sz="2000" dirty="0"/>
            </a:p>
            <a:p>
              <a:endParaRPr lang="zh-CN" altLang="en-US" sz="2000" b="0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34" name="对角圆角矩形 33"/>
              <p:cNvSpPr/>
              <p:nvPr/>
            </p:nvSpPr>
            <p:spPr>
              <a:xfrm>
                <a:off x="7304087" y="23606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833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9" name="矩形 8"/>
          <p:cNvSpPr/>
          <p:nvPr/>
        </p:nvSpPr>
        <p:spPr>
          <a:xfrm>
            <a:off x="5047978" y="1022175"/>
            <a:ext cx="1107996" cy="4552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腭裂概述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03896" y="1711661"/>
            <a:ext cx="206979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腭裂的语音表现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30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5943">
        <p:comb/>
      </p:transition>
    </mc:Choice>
    <mc:Fallback xmlns="">
      <p:transition advTm="5943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67073" y="1021671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4474048" y="1056934"/>
            <a:ext cx="3589710" cy="454365"/>
            <a:chOff x="5897880" y="1573585"/>
            <a:chExt cx="5318365" cy="673168"/>
          </a:xfrm>
        </p:grpSpPr>
        <p:sp>
          <p:nvSpPr>
            <p:cNvPr id="4" name="矩形 3"/>
            <p:cNvSpPr/>
            <p:nvPr/>
          </p:nvSpPr>
          <p:spPr>
            <a:xfrm>
              <a:off x="5994781" y="1573585"/>
              <a:ext cx="4773566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5897880" y="2231406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10990614" y="2021122"/>
              <a:ext cx="225631" cy="225631"/>
            </a:xfrm>
            <a:prstGeom prst="rect">
              <a:avLst/>
            </a:prstGeom>
            <a:solidFill>
              <a:srgbClr val="7A8C8E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067073" y="1719012"/>
            <a:ext cx="360026" cy="49539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438488" y="1801754"/>
            <a:ext cx="3589710" cy="444084"/>
            <a:chOff x="5897880" y="2621970"/>
            <a:chExt cx="5318365" cy="657936"/>
          </a:xfrm>
        </p:grpSpPr>
        <p:sp>
          <p:nvSpPr>
            <p:cNvPr id="8" name="矩形 7"/>
            <p:cNvSpPr/>
            <p:nvPr/>
          </p:nvSpPr>
          <p:spPr>
            <a:xfrm>
              <a:off x="5994781" y="2621970"/>
              <a:ext cx="4776389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5897880" y="3264559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10990614" y="3054275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067073" y="2432386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438488" y="2509373"/>
            <a:ext cx="3589710" cy="449834"/>
            <a:chOff x="5897880" y="3670355"/>
            <a:chExt cx="5318365" cy="666456"/>
          </a:xfrm>
        </p:grpSpPr>
        <p:sp>
          <p:nvSpPr>
            <p:cNvPr id="16" name="矩形 15"/>
            <p:cNvSpPr/>
            <p:nvPr/>
          </p:nvSpPr>
          <p:spPr>
            <a:xfrm>
              <a:off x="5950564" y="3670355"/>
              <a:ext cx="4821547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5897880" y="4321464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/>
            <p:cNvSpPr/>
            <p:nvPr/>
          </p:nvSpPr>
          <p:spPr>
            <a:xfrm>
              <a:off x="10990614" y="4111180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4067073" y="3145759"/>
            <a:ext cx="360026" cy="49539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4438488" y="3216997"/>
            <a:ext cx="3589710" cy="455585"/>
            <a:chOff x="5897880" y="4718739"/>
            <a:chExt cx="5318365" cy="674976"/>
          </a:xfrm>
        </p:grpSpPr>
        <p:sp>
          <p:nvSpPr>
            <p:cNvPr id="19" name="矩形 18"/>
            <p:cNvSpPr/>
            <p:nvPr/>
          </p:nvSpPr>
          <p:spPr>
            <a:xfrm>
              <a:off x="5950564" y="4718739"/>
              <a:ext cx="4821547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5897880" y="5378368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1"/>
            <p:cNvSpPr/>
            <p:nvPr/>
          </p:nvSpPr>
          <p:spPr>
            <a:xfrm>
              <a:off x="10990614" y="5168084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089151" y="1276090"/>
            <a:ext cx="2165055" cy="19372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sz="2800" dirty="0" smtClean="0">
              <a:solidFill>
                <a:schemeClr val="tx1"/>
              </a:solidFill>
            </a:endParaRPr>
          </a:p>
          <a:p>
            <a:pPr algn="ctr"/>
            <a:endParaRPr lang="en-US" altLang="zh-CN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grpSp>
        <p:nvGrpSpPr>
          <p:cNvPr id="25" name="组合 24"/>
          <p:cNvGrpSpPr/>
          <p:nvPr userDrawn="1"/>
        </p:nvGrpSpPr>
        <p:grpSpPr>
          <a:xfrm>
            <a:off x="176428" y="69169"/>
            <a:ext cx="8342630" cy="707886"/>
            <a:chOff x="162802" y="93745"/>
            <a:chExt cx="11122990" cy="1048535"/>
          </a:xfrm>
        </p:grpSpPr>
        <p:sp>
          <p:nvSpPr>
            <p:cNvPr id="32" name="文本框 31"/>
            <p:cNvSpPr txBox="1"/>
            <p:nvPr/>
          </p:nvSpPr>
          <p:spPr>
            <a:xfrm>
              <a:off x="923920" y="93745"/>
              <a:ext cx="10361872" cy="1048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/>
                <a:t>任务</a:t>
              </a:r>
              <a:r>
                <a:rPr lang="zh-CN" altLang="en-US" sz="2000" dirty="0"/>
                <a:t>二 </a:t>
              </a:r>
              <a:r>
                <a:rPr lang="zh-CN" altLang="zh-CN" sz="2000" dirty="0"/>
                <a:t> </a:t>
              </a:r>
              <a:r>
                <a:rPr lang="zh-CN" altLang="en-US" sz="2000" dirty="0"/>
                <a:t>腭裂的评价</a:t>
              </a:r>
              <a:endParaRPr lang="zh-CN" altLang="zh-CN" sz="2000" dirty="0"/>
            </a:p>
            <a:p>
              <a:endParaRPr lang="zh-CN" altLang="en-US" sz="2000" b="0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34" name="对角圆角矩形 33"/>
              <p:cNvSpPr/>
              <p:nvPr/>
            </p:nvSpPr>
            <p:spPr>
              <a:xfrm>
                <a:off x="7304087" y="23606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833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9" name="矩形 8"/>
          <p:cNvSpPr/>
          <p:nvPr/>
        </p:nvSpPr>
        <p:spPr>
          <a:xfrm>
            <a:off x="3489866" y="1022175"/>
            <a:ext cx="422423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                      构音器官形态和功能的评价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51772" y="1755539"/>
            <a:ext cx="309892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腭咽闭合功能的相关评定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311806" y="2435841"/>
            <a:ext cx="1107996" cy="4552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>
                <a:latin typeface="Times New Roman" panose="02020603050405020304" pitchFamily="18" charset="0"/>
              </a:rPr>
              <a:t>构</a:t>
            </a:r>
            <a:r>
              <a:rPr lang="zh-CN" altLang="en-US" dirty="0" smtClean="0">
                <a:latin typeface="Times New Roman" panose="02020603050405020304" pitchFamily="18" charset="0"/>
              </a:rPr>
              <a:t>音评定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537924" y="3175704"/>
            <a:ext cx="2262158" cy="45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其它相关检查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96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5943">
        <p:comb/>
      </p:transition>
    </mc:Choice>
    <mc:Fallback xmlns="">
      <p:transition advTm="5943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 bldLvl="0" animBg="1"/>
      <p:bldP spid="15" grpId="0" bldLvl="0" animBg="1"/>
      <p:bldP spid="2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91636" y="534527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4331198" y="604468"/>
            <a:ext cx="3589710" cy="454365"/>
            <a:chOff x="5897880" y="1573585"/>
            <a:chExt cx="5318365" cy="673168"/>
          </a:xfrm>
        </p:grpSpPr>
        <p:sp>
          <p:nvSpPr>
            <p:cNvPr id="4" name="矩形 3"/>
            <p:cNvSpPr/>
            <p:nvPr/>
          </p:nvSpPr>
          <p:spPr>
            <a:xfrm>
              <a:off x="5994781" y="1573585"/>
              <a:ext cx="4773566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5897880" y="2231406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10990614" y="2021122"/>
              <a:ext cx="225631" cy="225631"/>
            </a:xfrm>
            <a:prstGeom prst="rect">
              <a:avLst/>
            </a:prstGeom>
            <a:solidFill>
              <a:srgbClr val="7A8C8E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88890" y="1326329"/>
            <a:ext cx="360026" cy="49539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462648" y="1381629"/>
            <a:ext cx="3589710" cy="444084"/>
            <a:chOff x="5897880" y="2621970"/>
            <a:chExt cx="5318365" cy="657936"/>
          </a:xfrm>
        </p:grpSpPr>
        <p:sp>
          <p:nvSpPr>
            <p:cNvPr id="8" name="矩形 7"/>
            <p:cNvSpPr/>
            <p:nvPr/>
          </p:nvSpPr>
          <p:spPr>
            <a:xfrm>
              <a:off x="5994781" y="2621970"/>
              <a:ext cx="4776389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5897880" y="3264559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10990614" y="3054275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3981923" y="2041133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438488" y="2065227"/>
            <a:ext cx="3589710" cy="449834"/>
            <a:chOff x="5897880" y="3670355"/>
            <a:chExt cx="5318365" cy="666456"/>
          </a:xfrm>
        </p:grpSpPr>
        <p:sp>
          <p:nvSpPr>
            <p:cNvPr id="16" name="矩形 15"/>
            <p:cNvSpPr/>
            <p:nvPr/>
          </p:nvSpPr>
          <p:spPr>
            <a:xfrm>
              <a:off x="5950564" y="3670355"/>
              <a:ext cx="4821547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5897880" y="4321464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/>
            <p:cNvSpPr/>
            <p:nvPr/>
          </p:nvSpPr>
          <p:spPr>
            <a:xfrm>
              <a:off x="10990614" y="4111180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3988890" y="2746680"/>
            <a:ext cx="360026" cy="49539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4351799" y="2716199"/>
            <a:ext cx="3589710" cy="484450"/>
            <a:chOff x="5897880" y="4675974"/>
            <a:chExt cx="5318365" cy="717741"/>
          </a:xfrm>
        </p:grpSpPr>
        <p:sp>
          <p:nvSpPr>
            <p:cNvPr id="19" name="矩形 18"/>
            <p:cNvSpPr/>
            <p:nvPr/>
          </p:nvSpPr>
          <p:spPr>
            <a:xfrm>
              <a:off x="5934649" y="4675974"/>
              <a:ext cx="4821547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5897880" y="5378368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1"/>
            <p:cNvSpPr/>
            <p:nvPr/>
          </p:nvSpPr>
          <p:spPr>
            <a:xfrm>
              <a:off x="10990614" y="5168084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089151" y="1276090"/>
            <a:ext cx="2165055" cy="19372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sz="2800" dirty="0" smtClean="0">
              <a:solidFill>
                <a:schemeClr val="tx1"/>
              </a:solidFill>
            </a:endParaRPr>
          </a:p>
          <a:p>
            <a:pPr algn="ctr"/>
            <a:endParaRPr lang="en-US" altLang="zh-CN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</a:t>
            </a:r>
            <a:r>
              <a:rPr lang="zh-CN" altLang="en-US" sz="27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5" name="组合 24"/>
          <p:cNvGrpSpPr/>
          <p:nvPr userDrawn="1"/>
        </p:nvGrpSpPr>
        <p:grpSpPr>
          <a:xfrm>
            <a:off x="176428" y="69169"/>
            <a:ext cx="8342630" cy="400110"/>
            <a:chOff x="162802" y="93745"/>
            <a:chExt cx="11122990" cy="592651"/>
          </a:xfrm>
        </p:grpSpPr>
        <p:sp>
          <p:nvSpPr>
            <p:cNvPr id="32" name="文本框 31"/>
            <p:cNvSpPr txBox="1"/>
            <p:nvPr/>
          </p:nvSpPr>
          <p:spPr>
            <a:xfrm>
              <a:off x="923920" y="93745"/>
              <a:ext cx="10361872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 smtClean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任务三 腭裂的构音训练</a:t>
              </a:r>
              <a:endParaRPr lang="zh-CN" altLang="en-US" sz="2000" b="0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34" name="对角圆角矩形 33"/>
              <p:cNvSpPr/>
              <p:nvPr/>
            </p:nvSpPr>
            <p:spPr>
              <a:xfrm>
                <a:off x="7304087" y="23606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833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9" name="矩形 8"/>
          <p:cNvSpPr/>
          <p:nvPr/>
        </p:nvSpPr>
        <p:spPr>
          <a:xfrm>
            <a:off x="4579236" y="541481"/>
            <a:ext cx="257314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语音训练的时间和方式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52408" y="1392907"/>
            <a:ext cx="414729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腭裂术后语音训练的原则和注意事项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633175" y="2094291"/>
            <a:ext cx="225254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腭咽闭合不全的训练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31118" y="2733074"/>
            <a:ext cx="226215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语音训练的顺序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295399" y="3375745"/>
            <a:ext cx="3589710" cy="484450"/>
            <a:chOff x="5897880" y="4675974"/>
            <a:chExt cx="5318365" cy="717741"/>
          </a:xfrm>
        </p:grpSpPr>
        <p:sp>
          <p:nvSpPr>
            <p:cNvPr id="37" name="矩形 36"/>
            <p:cNvSpPr/>
            <p:nvPr/>
          </p:nvSpPr>
          <p:spPr>
            <a:xfrm>
              <a:off x="5934649" y="4675974"/>
              <a:ext cx="4821547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5897880" y="5378368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矩形 38"/>
            <p:cNvSpPr/>
            <p:nvPr/>
          </p:nvSpPr>
          <p:spPr>
            <a:xfrm>
              <a:off x="10990614" y="5168084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458712" y="4221956"/>
            <a:ext cx="3589710" cy="484450"/>
            <a:chOff x="5897880" y="4675974"/>
            <a:chExt cx="5318365" cy="717741"/>
          </a:xfrm>
        </p:grpSpPr>
        <p:sp>
          <p:nvSpPr>
            <p:cNvPr id="41" name="矩形 40"/>
            <p:cNvSpPr/>
            <p:nvPr/>
          </p:nvSpPr>
          <p:spPr>
            <a:xfrm>
              <a:off x="5934649" y="4675974"/>
              <a:ext cx="4821547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5897880" y="5378368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矩形 42"/>
            <p:cNvSpPr/>
            <p:nvPr/>
          </p:nvSpPr>
          <p:spPr>
            <a:xfrm>
              <a:off x="10990614" y="5168084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4006637" y="3452227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</a:p>
        </p:txBody>
      </p:sp>
      <p:sp>
        <p:nvSpPr>
          <p:cNvPr id="45" name="矩形 44"/>
          <p:cNvSpPr/>
          <p:nvPr/>
        </p:nvSpPr>
        <p:spPr>
          <a:xfrm>
            <a:off x="3988890" y="4134866"/>
            <a:ext cx="360026" cy="49539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</a:p>
        </p:txBody>
      </p:sp>
      <p:sp>
        <p:nvSpPr>
          <p:cNvPr id="23" name="矩形 22"/>
          <p:cNvSpPr/>
          <p:nvPr/>
        </p:nvSpPr>
        <p:spPr>
          <a:xfrm>
            <a:off x="4419562" y="3460114"/>
            <a:ext cx="310213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pc="-5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腭裂术后常用</a:t>
            </a:r>
            <a:r>
              <a:rPr lang="zh-CN" altLang="zh-CN" spc="-50" dirty="0">
                <a:solidFill>
                  <a:srgbClr val="000000"/>
                </a:solidFill>
                <a:latin typeface="宋体" panose="02010600030101010101" pitchFamily="2" charset="-122"/>
              </a:rPr>
              <a:t>的语音训练方法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332752" y="4103454"/>
            <a:ext cx="364715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latin typeface="Times New Roman" panose="02020603050405020304" pitchFamily="18" charset="0"/>
              </a:rPr>
              <a:t>腭裂术后异常语音的生物反馈治疗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18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5943">
        <p:comb/>
      </p:transition>
    </mc:Choice>
    <mc:Fallback xmlns="">
      <p:transition advTm="5943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 bldLvl="0" animBg="1"/>
      <p:bldP spid="15" grpId="0" bldLvl="0" animBg="1"/>
      <p:bldP spid="20" grpId="0" bldLvl="0" animBg="1"/>
      <p:bldP spid="44" grpId="0" bldLvl="0" animBg="1"/>
      <p:bldP spid="4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748638" y="2246361"/>
            <a:ext cx="3647152" cy="92333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rPr>
              <a:t>第七</a:t>
            </a:r>
            <a:r>
              <a:rPr lang="zh-CN" altLang="en-US" sz="5400" b="1" dirty="0" smtClean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rPr>
              <a:t>章口吃</a:t>
            </a:r>
            <a:endParaRPr lang="zh-CN" altLang="en-US" sz="5400" b="1" dirty="0">
              <a:solidFill>
                <a:srgbClr val="FF7F7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903281" y="1284333"/>
            <a:ext cx="1337863" cy="816800"/>
            <a:chOff x="7304087" y="2314113"/>
            <a:chExt cx="1001487" cy="611434"/>
          </a:xfrm>
        </p:grpSpPr>
        <p:sp>
          <p:nvSpPr>
            <p:cNvPr id="5" name="对角圆角矩形 4"/>
            <p:cNvSpPr/>
            <p:nvPr/>
          </p:nvSpPr>
          <p:spPr>
            <a:xfrm>
              <a:off x="7304087" y="2314113"/>
              <a:ext cx="1001487" cy="611434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25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796" y="2436888"/>
              <a:ext cx="468069" cy="365885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1353300" y="3237091"/>
            <a:ext cx="6564572" cy="148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600" b="1" dirty="0" smtClean="0"/>
              <a:t>【学习目标】</a:t>
            </a:r>
            <a:endParaRPr lang="zh-CN" altLang="zh-CN" sz="1600" dirty="0"/>
          </a:p>
          <a:p>
            <a:pPr lvl="0"/>
            <a:r>
              <a:rPr lang="en-US" altLang="zh-CN" sz="1600" b="1" dirty="0" smtClean="0"/>
              <a:t>1</a:t>
            </a:r>
            <a:r>
              <a:rPr lang="zh-CN" altLang="en-US" sz="1600" b="1" dirty="0" smtClean="0"/>
              <a:t>、</a:t>
            </a:r>
            <a:r>
              <a:rPr lang="zh-CN" altLang="zh-CN" sz="1600" b="1" dirty="0" smtClean="0"/>
              <a:t>能</a:t>
            </a:r>
            <a:r>
              <a:rPr lang="zh-CN" altLang="zh-CN" sz="1600" b="1" dirty="0"/>
              <a:t>说出口吃的概念，能说出口吃的表现，及口吃的不同类型。</a:t>
            </a:r>
            <a:endParaRPr lang="zh-CN" altLang="zh-CN" sz="1600" dirty="0"/>
          </a:p>
          <a:p>
            <a:pPr lvl="0"/>
            <a:r>
              <a:rPr lang="en-US" altLang="zh-CN" sz="1600" b="1" dirty="0" smtClean="0"/>
              <a:t>2</a:t>
            </a:r>
            <a:r>
              <a:rPr lang="zh-CN" altLang="en-US" sz="1600" b="1" dirty="0" smtClean="0"/>
              <a:t>、</a:t>
            </a:r>
            <a:r>
              <a:rPr lang="zh-CN" altLang="zh-CN" sz="1600" b="1" dirty="0" smtClean="0"/>
              <a:t>会</a:t>
            </a:r>
            <a:r>
              <a:rPr lang="zh-CN" altLang="zh-CN" sz="1600" b="1" dirty="0"/>
              <a:t>对口吃进行评估</a:t>
            </a:r>
            <a:endParaRPr lang="zh-CN" altLang="zh-CN" sz="1600" dirty="0"/>
          </a:p>
          <a:p>
            <a:pPr lvl="0"/>
            <a:r>
              <a:rPr lang="en-US" altLang="zh-CN" sz="1600" b="1" dirty="0" smtClean="0"/>
              <a:t>3</a:t>
            </a:r>
            <a:r>
              <a:rPr lang="zh-CN" altLang="en-US" sz="1600" b="1" dirty="0" smtClean="0"/>
              <a:t>、</a:t>
            </a:r>
            <a:r>
              <a:rPr lang="zh-CN" altLang="zh-CN" sz="1600" b="1" dirty="0" smtClean="0"/>
              <a:t>具有</a:t>
            </a:r>
            <a:r>
              <a:rPr lang="zh-CN" altLang="zh-CN" sz="1600" b="1" dirty="0"/>
              <a:t>治疗口吃的能力</a:t>
            </a:r>
            <a:endParaRPr lang="zh-CN" altLang="zh-CN" sz="1600" dirty="0"/>
          </a:p>
          <a:p>
            <a:r>
              <a:rPr lang="en-US" altLang="zh-CN" sz="1600" b="1" dirty="0"/>
              <a:t> </a:t>
            </a:r>
            <a:endParaRPr lang="zh-CN" altLang="zh-CN" sz="1600" dirty="0"/>
          </a:p>
          <a:p>
            <a:pPr lvl="0" algn="ctr"/>
            <a:endParaRPr lang="zh-CN" sz="108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2762">
        <p:comb/>
      </p:transition>
    </mc:Choice>
    <mc:Fallback xmlns="">
      <p:transition advTm="2762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53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53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67073" y="1021671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4474048" y="1056934"/>
            <a:ext cx="3589710" cy="454365"/>
            <a:chOff x="5897880" y="1573585"/>
            <a:chExt cx="5318365" cy="673168"/>
          </a:xfrm>
        </p:grpSpPr>
        <p:sp>
          <p:nvSpPr>
            <p:cNvPr id="4" name="矩形 3"/>
            <p:cNvSpPr/>
            <p:nvPr/>
          </p:nvSpPr>
          <p:spPr>
            <a:xfrm>
              <a:off x="5994781" y="1573585"/>
              <a:ext cx="4773566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5897880" y="2231406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10990614" y="2021122"/>
              <a:ext cx="225631" cy="225631"/>
            </a:xfrm>
            <a:prstGeom prst="rect">
              <a:avLst/>
            </a:prstGeom>
            <a:solidFill>
              <a:srgbClr val="7A8C8E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067073" y="1719012"/>
            <a:ext cx="360026" cy="49539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438488" y="1801754"/>
            <a:ext cx="3589710" cy="444084"/>
            <a:chOff x="5897880" y="2621970"/>
            <a:chExt cx="5318365" cy="657936"/>
          </a:xfrm>
        </p:grpSpPr>
        <p:sp>
          <p:nvSpPr>
            <p:cNvPr id="8" name="矩形 7"/>
            <p:cNvSpPr/>
            <p:nvPr/>
          </p:nvSpPr>
          <p:spPr>
            <a:xfrm>
              <a:off x="5994781" y="2621970"/>
              <a:ext cx="4776389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5897880" y="3264559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10990614" y="3054275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067073" y="2432386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438488" y="2509373"/>
            <a:ext cx="3589710" cy="449834"/>
            <a:chOff x="5897880" y="3670355"/>
            <a:chExt cx="5318365" cy="666456"/>
          </a:xfrm>
        </p:grpSpPr>
        <p:sp>
          <p:nvSpPr>
            <p:cNvPr id="16" name="矩形 15"/>
            <p:cNvSpPr/>
            <p:nvPr/>
          </p:nvSpPr>
          <p:spPr>
            <a:xfrm>
              <a:off x="5950564" y="3670355"/>
              <a:ext cx="4821547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5897880" y="4321464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/>
            <p:cNvSpPr/>
            <p:nvPr/>
          </p:nvSpPr>
          <p:spPr>
            <a:xfrm>
              <a:off x="10990614" y="4111180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4067073" y="3145759"/>
            <a:ext cx="360026" cy="49539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4438488" y="3216997"/>
            <a:ext cx="3589710" cy="455585"/>
            <a:chOff x="5897880" y="4718739"/>
            <a:chExt cx="5318365" cy="674976"/>
          </a:xfrm>
        </p:grpSpPr>
        <p:sp>
          <p:nvSpPr>
            <p:cNvPr id="19" name="矩形 18"/>
            <p:cNvSpPr/>
            <p:nvPr/>
          </p:nvSpPr>
          <p:spPr>
            <a:xfrm>
              <a:off x="5950564" y="4718739"/>
              <a:ext cx="4821547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5897880" y="5378368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1"/>
            <p:cNvSpPr/>
            <p:nvPr/>
          </p:nvSpPr>
          <p:spPr>
            <a:xfrm>
              <a:off x="10990614" y="5168084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089151" y="1276090"/>
            <a:ext cx="2165055" cy="19372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sz="2800" dirty="0" smtClean="0">
              <a:solidFill>
                <a:schemeClr val="tx1"/>
              </a:solidFill>
            </a:endParaRPr>
          </a:p>
          <a:p>
            <a:pPr algn="ctr"/>
            <a:r>
              <a:rPr lang="zh-CN" altLang="zh-CN" sz="2800" dirty="0" smtClean="0">
                <a:solidFill>
                  <a:schemeClr val="tx1"/>
                </a:solidFill>
              </a:rPr>
              <a:t>第一</a:t>
            </a:r>
            <a:r>
              <a:rPr lang="zh-CN" altLang="zh-CN" sz="2800" dirty="0">
                <a:solidFill>
                  <a:schemeClr val="tx1"/>
                </a:solidFill>
              </a:rPr>
              <a:t>节 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ctr"/>
            <a:r>
              <a:rPr lang="zh-CN" altLang="zh-CN" sz="2800" dirty="0" smtClean="0">
                <a:solidFill>
                  <a:schemeClr val="tx1"/>
                </a:solidFill>
              </a:rPr>
              <a:t>口吃的</a:t>
            </a:r>
            <a:r>
              <a:rPr lang="zh-CN" altLang="zh-CN" sz="2800" dirty="0">
                <a:solidFill>
                  <a:schemeClr val="tx1"/>
                </a:solidFill>
              </a:rPr>
              <a:t>定义</a:t>
            </a:r>
            <a:r>
              <a:rPr lang="zh-CN" altLang="zh-CN" sz="2800" dirty="0" smtClean="0">
                <a:solidFill>
                  <a:schemeClr val="tx1"/>
                </a:solidFill>
              </a:rPr>
              <a:t>、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ctr"/>
            <a:r>
              <a:rPr lang="zh-CN" altLang="zh-CN" sz="2800" dirty="0" smtClean="0">
                <a:solidFill>
                  <a:schemeClr val="tx1"/>
                </a:solidFill>
              </a:rPr>
              <a:t>原因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ctr"/>
            <a:r>
              <a:rPr lang="zh-CN" altLang="zh-CN" sz="2800" dirty="0" smtClean="0">
                <a:solidFill>
                  <a:schemeClr val="tx1"/>
                </a:solidFill>
              </a:rPr>
              <a:t>和</a:t>
            </a:r>
            <a:r>
              <a:rPr lang="zh-CN" altLang="zh-CN" sz="2800" dirty="0">
                <a:solidFill>
                  <a:schemeClr val="tx1"/>
                </a:solidFill>
              </a:rPr>
              <a:t>症状</a:t>
            </a:r>
          </a:p>
          <a:p>
            <a:pPr algn="ctr"/>
            <a:endParaRPr lang="en-US" altLang="zh-CN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grpSp>
        <p:nvGrpSpPr>
          <p:cNvPr id="25" name="组合 24"/>
          <p:cNvGrpSpPr/>
          <p:nvPr userDrawn="1"/>
        </p:nvGrpSpPr>
        <p:grpSpPr>
          <a:xfrm>
            <a:off x="176428" y="69169"/>
            <a:ext cx="8342630" cy="398780"/>
            <a:chOff x="162802" y="93745"/>
            <a:chExt cx="11122990" cy="590681"/>
          </a:xfrm>
        </p:grpSpPr>
        <p:sp>
          <p:nvSpPr>
            <p:cNvPr id="32" name="文本框 31"/>
            <p:cNvSpPr txBox="1"/>
            <p:nvPr/>
          </p:nvSpPr>
          <p:spPr>
            <a:xfrm>
              <a:off x="923920" y="93745"/>
              <a:ext cx="10361872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节标题</a:t>
              </a: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34" name="对角圆角矩形 33"/>
              <p:cNvSpPr/>
              <p:nvPr/>
            </p:nvSpPr>
            <p:spPr>
              <a:xfrm>
                <a:off x="7304087" y="23606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833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9" name="矩形 8"/>
          <p:cNvSpPr/>
          <p:nvPr/>
        </p:nvSpPr>
        <p:spPr>
          <a:xfrm>
            <a:off x="4932560" y="1022175"/>
            <a:ext cx="133882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latin typeface="Times New Roman" panose="02020603050405020304" pitchFamily="18" charset="0"/>
              </a:rPr>
              <a:t>口吃</a:t>
            </a:r>
            <a:r>
              <a:rPr lang="zh-CN" altLang="zh-CN" dirty="0">
                <a:latin typeface="Times New Roman" panose="02020603050405020304" pitchFamily="18" charset="0"/>
              </a:rPr>
              <a:t>的定义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34725" y="1711661"/>
            <a:ext cx="160813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latin typeface="Times New Roman" panose="02020603050405020304" pitchFamily="18" charset="0"/>
              </a:rPr>
              <a:t>口吃</a:t>
            </a:r>
            <a:r>
              <a:rPr lang="zh-CN" altLang="zh-CN" dirty="0">
                <a:latin typeface="Times New Roman" panose="02020603050405020304" pitchFamily="18" charset="0"/>
              </a:rPr>
              <a:t>的原因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34725" y="2435841"/>
            <a:ext cx="226215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latin typeface="Times New Roman" panose="02020603050405020304" pitchFamily="18" charset="0"/>
              </a:rPr>
              <a:t>容易</a:t>
            </a:r>
            <a:r>
              <a:rPr lang="zh-CN" altLang="zh-CN" dirty="0">
                <a:latin typeface="Times New Roman" panose="02020603050405020304" pitchFamily="18" charset="0"/>
              </a:rPr>
              <a:t>出现口吃的情况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537924" y="3175704"/>
            <a:ext cx="226215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latin typeface="Times New Roman" panose="02020603050405020304" pitchFamily="18" charset="0"/>
              </a:rPr>
              <a:t>口吃</a:t>
            </a:r>
            <a:r>
              <a:rPr lang="zh-CN" altLang="zh-CN" dirty="0">
                <a:latin typeface="Times New Roman" panose="02020603050405020304" pitchFamily="18" charset="0"/>
              </a:rPr>
              <a:t>症状和类型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5943">
        <p:comb/>
      </p:transition>
    </mc:Choice>
    <mc:Fallback xmlns="">
      <p:transition advTm="5943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 bldLvl="0" animBg="1"/>
      <p:bldP spid="15" grpId="0" bldLvl="0" animBg="1"/>
      <p:bldP spid="20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67073" y="1021671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4474048" y="1056934"/>
            <a:ext cx="3589710" cy="454365"/>
            <a:chOff x="5897880" y="1573585"/>
            <a:chExt cx="5318365" cy="673168"/>
          </a:xfrm>
        </p:grpSpPr>
        <p:sp>
          <p:nvSpPr>
            <p:cNvPr id="4" name="矩形 3"/>
            <p:cNvSpPr/>
            <p:nvPr/>
          </p:nvSpPr>
          <p:spPr>
            <a:xfrm>
              <a:off x="5994781" y="1573585"/>
              <a:ext cx="4773566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5897880" y="2231406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10990614" y="2021122"/>
              <a:ext cx="225631" cy="225631"/>
            </a:xfrm>
            <a:prstGeom prst="rect">
              <a:avLst/>
            </a:prstGeom>
            <a:solidFill>
              <a:srgbClr val="7A8C8E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067073" y="1719012"/>
            <a:ext cx="360026" cy="49539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438488" y="1801754"/>
            <a:ext cx="3589710" cy="444084"/>
            <a:chOff x="5897880" y="2621970"/>
            <a:chExt cx="5318365" cy="657936"/>
          </a:xfrm>
        </p:grpSpPr>
        <p:sp>
          <p:nvSpPr>
            <p:cNvPr id="8" name="矩形 7"/>
            <p:cNvSpPr/>
            <p:nvPr/>
          </p:nvSpPr>
          <p:spPr>
            <a:xfrm>
              <a:off x="5994781" y="2621970"/>
              <a:ext cx="4776389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5897880" y="3264559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10990614" y="3054275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067073" y="2432386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438488" y="2509373"/>
            <a:ext cx="3589710" cy="449834"/>
            <a:chOff x="5897880" y="3670355"/>
            <a:chExt cx="5318365" cy="666456"/>
          </a:xfrm>
        </p:grpSpPr>
        <p:sp>
          <p:nvSpPr>
            <p:cNvPr id="16" name="矩形 15"/>
            <p:cNvSpPr/>
            <p:nvPr/>
          </p:nvSpPr>
          <p:spPr>
            <a:xfrm>
              <a:off x="5950564" y="3670355"/>
              <a:ext cx="4821547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5897880" y="4321464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/>
            <p:cNvSpPr/>
            <p:nvPr/>
          </p:nvSpPr>
          <p:spPr>
            <a:xfrm>
              <a:off x="10990614" y="4111180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089151" y="1276090"/>
            <a:ext cx="2165055" cy="19372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7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sz="2800" dirty="0" smtClean="0">
              <a:solidFill>
                <a:schemeClr val="tx1"/>
              </a:solidFill>
            </a:endParaRPr>
          </a:p>
          <a:p>
            <a:pPr algn="ctr"/>
            <a:r>
              <a:rPr lang="zh-CN" altLang="zh-CN" sz="2800" dirty="0" smtClean="0">
                <a:solidFill>
                  <a:schemeClr val="tx1"/>
                </a:solidFill>
              </a:rPr>
              <a:t>第</a:t>
            </a:r>
            <a:r>
              <a:rPr lang="zh-CN" altLang="en-US" sz="2800" dirty="0" smtClean="0">
                <a:solidFill>
                  <a:schemeClr val="tx1"/>
                </a:solidFill>
              </a:rPr>
              <a:t>二</a:t>
            </a:r>
            <a:r>
              <a:rPr lang="zh-CN" altLang="zh-CN" sz="2800" dirty="0" smtClean="0">
                <a:solidFill>
                  <a:schemeClr val="tx1"/>
                </a:solidFill>
              </a:rPr>
              <a:t>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ctr"/>
            <a:r>
              <a:rPr lang="zh-CN" altLang="zh-CN" sz="2800" dirty="0" smtClean="0">
                <a:solidFill>
                  <a:schemeClr val="tx1"/>
                </a:solidFill>
              </a:rPr>
              <a:t> 口吃的</a:t>
            </a:r>
            <a:r>
              <a:rPr lang="zh-CN" altLang="en-US" sz="2800" dirty="0" smtClean="0">
                <a:solidFill>
                  <a:schemeClr val="tx1"/>
                </a:solidFill>
              </a:rPr>
              <a:t>评价</a:t>
            </a:r>
            <a:endParaRPr lang="zh-CN" altLang="zh-CN" sz="2800" dirty="0" smtClean="0">
              <a:solidFill>
                <a:schemeClr val="tx1"/>
              </a:solidFill>
            </a:endParaRPr>
          </a:p>
          <a:p>
            <a:pPr algn="ctr"/>
            <a:endParaRPr lang="en-US" altLang="zh-CN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grpSp>
        <p:nvGrpSpPr>
          <p:cNvPr id="25" name="组合 24"/>
          <p:cNvGrpSpPr/>
          <p:nvPr userDrawn="1"/>
        </p:nvGrpSpPr>
        <p:grpSpPr>
          <a:xfrm>
            <a:off x="176428" y="69169"/>
            <a:ext cx="8342630" cy="398780"/>
            <a:chOff x="162802" y="93745"/>
            <a:chExt cx="11122990" cy="590681"/>
          </a:xfrm>
        </p:grpSpPr>
        <p:sp>
          <p:nvSpPr>
            <p:cNvPr id="32" name="文本框 31"/>
            <p:cNvSpPr txBox="1"/>
            <p:nvPr/>
          </p:nvSpPr>
          <p:spPr>
            <a:xfrm>
              <a:off x="923920" y="93745"/>
              <a:ext cx="10361872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节标题</a:t>
              </a: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34" name="对角圆角矩形 33"/>
              <p:cNvSpPr/>
              <p:nvPr/>
            </p:nvSpPr>
            <p:spPr>
              <a:xfrm>
                <a:off x="7304087" y="23606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833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9" name="矩形 8"/>
          <p:cNvSpPr/>
          <p:nvPr/>
        </p:nvSpPr>
        <p:spPr>
          <a:xfrm>
            <a:off x="4593635" y="994914"/>
            <a:ext cx="646331" cy="4552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问诊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73839" y="1721710"/>
            <a:ext cx="345479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无阅读能力前儿童口吃的评价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13592" y="2446199"/>
            <a:ext cx="318548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有阅读能力和成人口吃的评价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98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5943">
        <p:comb/>
      </p:transition>
    </mc:Choice>
    <mc:Fallback xmlns="">
      <p:transition advTm="5943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 bldLvl="0" animBg="1"/>
      <p:bldP spid="15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271</Words>
  <Application>Microsoft Office PowerPoint</Application>
  <PresentationFormat>全屏显示(16:9)</PresentationFormat>
  <Paragraphs>117</Paragraphs>
  <Slides>11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lenovo</cp:lastModifiedBy>
  <cp:revision>17</cp:revision>
  <dcterms:created xsi:type="dcterms:W3CDTF">2017-07-25T02:42:00Z</dcterms:created>
  <dcterms:modified xsi:type="dcterms:W3CDTF">2019-11-07T07:27:45Z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